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9" r:id="rId4"/>
  </p:sldMasterIdLst>
  <p:notesMasterIdLst>
    <p:notesMasterId r:id="rId6"/>
  </p:notesMasterIdLst>
  <p:handoutMasterIdLst>
    <p:handoutMasterId r:id="rId7"/>
  </p:handoutMasterIdLst>
  <p:sldIdLst>
    <p:sldId id="710" r:id="rId5"/>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userDrawn="1">
          <p15:clr>
            <a:srgbClr val="A4A3A4"/>
          </p15:clr>
        </p15:guide>
        <p15:guide id="2" pos="336" userDrawn="1">
          <p15:clr>
            <a:srgbClr val="A4A3A4"/>
          </p15:clr>
        </p15:guide>
        <p15:guide id="3" pos="1440" userDrawn="1">
          <p15:clr>
            <a:srgbClr val="A4A3A4"/>
          </p15:clr>
        </p15:guide>
        <p15:guide id="4" pos="2688" userDrawn="1">
          <p15:clr>
            <a:srgbClr val="A4A3A4"/>
          </p15:clr>
        </p15:guide>
        <p15:guide id="5" pos="3696" userDrawn="1">
          <p15:clr>
            <a:srgbClr val="A4A3A4"/>
          </p15:clr>
        </p15:guide>
        <p15:guide id="6" pos="4704" userDrawn="1">
          <p15:clr>
            <a:srgbClr val="A4A3A4"/>
          </p15:clr>
        </p15:guide>
        <p15:guide id="7" pos="5616" userDrawn="1">
          <p15:clr>
            <a:srgbClr val="A4A3A4"/>
          </p15:clr>
        </p15:guide>
        <p15:guide id="8" orient="horz" pos="1140" userDrawn="1">
          <p15:clr>
            <a:srgbClr val="A4A3A4"/>
          </p15:clr>
        </p15:guide>
        <p15:guide id="9" orient="horz" pos="3012" userDrawn="1">
          <p15:clr>
            <a:srgbClr val="A4A3A4"/>
          </p15:clr>
        </p15:guide>
        <p15:guide id="10" orient="horz" pos="948" userDrawn="1">
          <p15:clr>
            <a:srgbClr val="A4A3A4"/>
          </p15:clr>
        </p15:guide>
        <p15:guide id="11" orient="horz" pos="2772" userDrawn="1">
          <p15:clr>
            <a:srgbClr val="A4A3A4"/>
          </p15:clr>
        </p15:guide>
        <p15:guide id="12" pos="4608" userDrawn="1">
          <p15:clr>
            <a:srgbClr val="A4A3A4"/>
          </p15:clr>
        </p15:guide>
        <p15:guide id="13" pos="3600" userDrawn="1">
          <p15:clr>
            <a:srgbClr val="A4A3A4"/>
          </p15:clr>
        </p15:guide>
        <p15:guide id="14" pos="1344" userDrawn="1">
          <p15:clr>
            <a:srgbClr val="A4A3A4"/>
          </p15:clr>
        </p15:guide>
        <p15:guide id="15" pos="2448"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4E21"/>
    <a:srgbClr val="007987"/>
    <a:srgbClr val="899639"/>
    <a:srgbClr val="E63C2F"/>
    <a:srgbClr val="404040"/>
    <a:srgbClr val="B82231"/>
    <a:srgbClr val="890A39"/>
    <a:srgbClr val="C0C0C0"/>
    <a:srgbClr val="D6D0CA"/>
    <a:srgbClr val="BBB0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706" y="101"/>
      </p:cViewPr>
      <p:guideLst>
        <p:guide orient="horz" pos="3240"/>
        <p:guide pos="336"/>
        <p:guide pos="1440"/>
        <p:guide pos="2688"/>
        <p:guide pos="3696"/>
        <p:guide pos="4704"/>
        <p:guide pos="5616"/>
        <p:guide orient="horz" pos="1140"/>
        <p:guide orient="horz" pos="3012"/>
        <p:guide orient="horz" pos="948"/>
        <p:guide orient="horz" pos="2772"/>
        <p:guide pos="4608"/>
        <p:guide pos="3600"/>
        <p:guide pos="1344"/>
        <p:guide pos="2448"/>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handoutMaster" Target="handoutMasters/handoutMaster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4820"/>
          </a:xfrm>
          <a:prstGeom prst="rect">
            <a:avLst/>
          </a:prstGeom>
        </p:spPr>
        <p:txBody>
          <a:bodyPr vert="horz" lIns="92757" tIns="46378" rIns="92757" bIns="46378" rtlCol="0"/>
          <a:lstStyle>
            <a:lvl1pPr algn="l">
              <a:defRPr sz="1200"/>
            </a:lvl1pPr>
          </a:lstStyle>
          <a:p>
            <a:endParaRPr lang="en-US"/>
          </a:p>
        </p:txBody>
      </p:sp>
      <p:sp>
        <p:nvSpPr>
          <p:cNvPr id="3" name="Date Placeholder 2"/>
          <p:cNvSpPr>
            <a:spLocks noGrp="1"/>
          </p:cNvSpPr>
          <p:nvPr>
            <p:ph type="dt" sz="quarter" idx="1"/>
          </p:nvPr>
        </p:nvSpPr>
        <p:spPr>
          <a:xfrm>
            <a:off x="3970938" y="1"/>
            <a:ext cx="3037840" cy="464820"/>
          </a:xfrm>
          <a:prstGeom prst="rect">
            <a:avLst/>
          </a:prstGeom>
        </p:spPr>
        <p:txBody>
          <a:bodyPr vert="horz" lIns="92757" tIns="46378" rIns="92757" bIns="46378" rtlCol="0"/>
          <a:lstStyle>
            <a:lvl1pPr algn="r">
              <a:defRPr sz="1200"/>
            </a:lvl1pPr>
          </a:lstStyle>
          <a:p>
            <a:fld id="{6ACAA2AF-9732-42D6-8F91-068902FF5372}" type="datetimeFigureOut">
              <a:rPr lang="en-US" smtClean="0"/>
              <a:t>4/19/2023</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2757" tIns="46378" rIns="92757" bIns="46378"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2757" tIns="46378" rIns="92757" bIns="46378" rtlCol="0" anchor="b"/>
          <a:lstStyle>
            <a:lvl1pPr algn="r">
              <a:defRPr sz="1200"/>
            </a:lvl1pPr>
          </a:lstStyle>
          <a:p>
            <a:fld id="{1EBE7C5D-4480-4EC7-8990-C4747C8C5353}" type="slidenum">
              <a:rPr lang="en-US" smtClean="0"/>
              <a:t>‹#›</a:t>
            </a:fld>
            <a:endParaRPr lang="en-US"/>
          </a:p>
        </p:txBody>
      </p:sp>
    </p:spTree>
    <p:extLst>
      <p:ext uri="{BB962C8B-B14F-4D97-AF65-F5344CB8AC3E}">
        <p14:creationId xmlns:p14="http://schemas.microsoft.com/office/powerpoint/2010/main" val="9203191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4820"/>
          </a:xfrm>
          <a:prstGeom prst="rect">
            <a:avLst/>
          </a:prstGeom>
        </p:spPr>
        <p:txBody>
          <a:bodyPr vert="horz" lIns="92757" tIns="46378" rIns="92757" bIns="46378" rtlCol="0"/>
          <a:lstStyle>
            <a:lvl1pPr algn="l">
              <a:defRPr sz="1200"/>
            </a:lvl1pPr>
          </a:lstStyle>
          <a:p>
            <a:endParaRPr lang="en-US"/>
          </a:p>
        </p:txBody>
      </p:sp>
      <p:sp>
        <p:nvSpPr>
          <p:cNvPr id="3" name="Date Placeholder 2"/>
          <p:cNvSpPr>
            <a:spLocks noGrp="1"/>
          </p:cNvSpPr>
          <p:nvPr>
            <p:ph type="dt" idx="1"/>
          </p:nvPr>
        </p:nvSpPr>
        <p:spPr>
          <a:xfrm>
            <a:off x="3970938" y="1"/>
            <a:ext cx="3037840" cy="464820"/>
          </a:xfrm>
          <a:prstGeom prst="rect">
            <a:avLst/>
          </a:prstGeom>
        </p:spPr>
        <p:txBody>
          <a:bodyPr vert="horz" lIns="92757" tIns="46378" rIns="92757" bIns="46378" rtlCol="0"/>
          <a:lstStyle>
            <a:lvl1pPr algn="r">
              <a:defRPr sz="1200"/>
            </a:lvl1pPr>
          </a:lstStyle>
          <a:p>
            <a:fld id="{12940AB7-140B-4A7C-A311-89C6FFF6ADE2}" type="datetimeFigureOut">
              <a:rPr lang="en-US" smtClean="0"/>
              <a:t>4/19/2023</a:t>
            </a:fld>
            <a:endParaRPr lang="en-US"/>
          </a:p>
        </p:txBody>
      </p:sp>
      <p:sp>
        <p:nvSpPr>
          <p:cNvPr id="4" name="Slide Image Placeholder 3"/>
          <p:cNvSpPr>
            <a:spLocks noGrp="1" noRot="1" noChangeAspect="1"/>
          </p:cNvSpPr>
          <p:nvPr>
            <p:ph type="sldImg" idx="2"/>
          </p:nvPr>
        </p:nvSpPr>
        <p:spPr>
          <a:xfrm>
            <a:off x="406400" y="696913"/>
            <a:ext cx="6197600" cy="3487737"/>
          </a:xfrm>
          <a:prstGeom prst="rect">
            <a:avLst/>
          </a:prstGeom>
          <a:noFill/>
          <a:ln w="12700">
            <a:solidFill>
              <a:prstClr val="black"/>
            </a:solidFill>
          </a:ln>
        </p:spPr>
        <p:txBody>
          <a:bodyPr vert="horz" lIns="92757" tIns="46378" rIns="92757" bIns="46378" rtlCol="0" anchor="ctr"/>
          <a:lstStyle/>
          <a:p>
            <a:endParaRPr lang="en-US"/>
          </a:p>
        </p:txBody>
      </p:sp>
      <p:sp>
        <p:nvSpPr>
          <p:cNvPr id="5" name="Notes Placeholder 4"/>
          <p:cNvSpPr>
            <a:spLocks noGrp="1"/>
          </p:cNvSpPr>
          <p:nvPr>
            <p:ph type="body" sz="quarter" idx="3"/>
          </p:nvPr>
        </p:nvSpPr>
        <p:spPr>
          <a:xfrm>
            <a:off x="701040" y="4415791"/>
            <a:ext cx="5608320" cy="4183380"/>
          </a:xfrm>
          <a:prstGeom prst="rect">
            <a:avLst/>
          </a:prstGeom>
        </p:spPr>
        <p:txBody>
          <a:bodyPr vert="horz" lIns="92757" tIns="46378" rIns="92757" bIns="4637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2757" tIns="46378" rIns="92757" bIns="46378"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2757" tIns="46378" rIns="92757" bIns="46378" rtlCol="0" anchor="b"/>
          <a:lstStyle>
            <a:lvl1pPr algn="r">
              <a:defRPr sz="1200"/>
            </a:lvl1pPr>
          </a:lstStyle>
          <a:p>
            <a:fld id="{AEC5B357-A0BF-43C0-9DED-C16391EB018E}" type="slidenum">
              <a:rPr lang="en-US" smtClean="0"/>
              <a:t>‹#›</a:t>
            </a:fld>
            <a:endParaRPr lang="en-US"/>
          </a:p>
        </p:txBody>
      </p:sp>
    </p:spTree>
    <p:extLst>
      <p:ext uri="{BB962C8B-B14F-4D97-AF65-F5344CB8AC3E}">
        <p14:creationId xmlns:p14="http://schemas.microsoft.com/office/powerpoint/2010/main" val="1790023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747" y="-34688"/>
            <a:ext cx="9161060" cy="5178188"/>
          </a:xfrm>
          <a:prstGeom prst="rect">
            <a:avLst/>
          </a:prstGeom>
        </p:spPr>
      </p:pic>
      <p:sp>
        <p:nvSpPr>
          <p:cNvPr id="4" name="Text Placeholder 23"/>
          <p:cNvSpPr>
            <a:spLocks noGrp="1"/>
          </p:cNvSpPr>
          <p:nvPr>
            <p:ph type="body" sz="quarter" idx="10" hasCustomPrompt="1"/>
          </p:nvPr>
        </p:nvSpPr>
        <p:spPr>
          <a:xfrm>
            <a:off x="304800" y="4259799"/>
            <a:ext cx="4114800" cy="609600"/>
          </a:xfrm>
          <a:prstGeom prst="rect">
            <a:avLst/>
          </a:prstGeom>
        </p:spPr>
        <p:txBody>
          <a:bodyPr>
            <a:normAutofit/>
          </a:bodyPr>
          <a:lstStyle>
            <a:lvl1pPr marL="0" indent="0">
              <a:buNone/>
              <a:defRPr sz="2800" b="1" baseline="0">
                <a:solidFill>
                  <a:schemeClr val="bg1"/>
                </a:solidFill>
              </a:defRPr>
            </a:lvl1pPr>
          </a:lstStyle>
          <a:p>
            <a:pPr lvl="0"/>
            <a:r>
              <a:rPr lang="en-US"/>
              <a:t>Presentation Title</a:t>
            </a:r>
            <a:endParaRPr lang="en-CA"/>
          </a:p>
        </p:txBody>
      </p:sp>
      <p:sp>
        <p:nvSpPr>
          <p:cNvPr id="5" name="Title Placeholder 1"/>
          <p:cNvSpPr>
            <a:spLocks noGrp="1"/>
          </p:cNvSpPr>
          <p:nvPr>
            <p:ph type="title" hasCustomPrompt="1"/>
          </p:nvPr>
        </p:nvSpPr>
        <p:spPr>
          <a:xfrm>
            <a:off x="7086600" y="4259799"/>
            <a:ext cx="1828800" cy="246184"/>
          </a:xfrm>
          <a:prstGeom prst="rect">
            <a:avLst/>
          </a:prstGeom>
        </p:spPr>
        <p:txBody>
          <a:bodyPr vert="horz" lIns="91440" tIns="45720" rIns="91440" bIns="45720" rtlCol="0" anchor="ctr">
            <a:noAutofit/>
          </a:bodyPr>
          <a:lstStyle>
            <a:lvl1pPr algn="r">
              <a:defRPr sz="1600" b="0">
                <a:solidFill>
                  <a:srgbClr val="404040"/>
                </a:solidFill>
              </a:defRPr>
            </a:lvl1pPr>
          </a:lstStyle>
          <a:p>
            <a:r>
              <a:rPr lang="en-CA"/>
              <a:t>Name</a:t>
            </a:r>
            <a:endParaRPr lang="en-US"/>
          </a:p>
        </p:txBody>
      </p:sp>
      <p:sp>
        <p:nvSpPr>
          <p:cNvPr id="10" name="Text Placeholder 9"/>
          <p:cNvSpPr>
            <a:spLocks noGrp="1"/>
          </p:cNvSpPr>
          <p:nvPr>
            <p:ph type="body" sz="quarter" idx="11" hasCustomPrompt="1"/>
          </p:nvPr>
        </p:nvSpPr>
        <p:spPr>
          <a:xfrm>
            <a:off x="7086600" y="4623337"/>
            <a:ext cx="1828800" cy="246062"/>
          </a:xfrm>
        </p:spPr>
        <p:txBody>
          <a:bodyPr>
            <a:noAutofit/>
          </a:bodyPr>
          <a:lstStyle>
            <a:lvl1pPr marL="0" indent="0" algn="r">
              <a:buNone/>
              <a:defRPr sz="1600"/>
            </a:lvl1pPr>
          </a:lstStyle>
          <a:p>
            <a:pPr lvl="0"/>
            <a:r>
              <a:rPr lang="en-US"/>
              <a:t>Date</a:t>
            </a:r>
            <a:endParaRPr lang="en-CA"/>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00800" y="-1085850"/>
            <a:ext cx="2590800" cy="3352800"/>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00800" y="-1085850"/>
            <a:ext cx="2590800" cy="3352800"/>
          </a:xfrm>
          <a:prstGeom prst="rect">
            <a:avLst/>
          </a:prstGeom>
        </p:spPr>
      </p:pic>
    </p:spTree>
    <p:extLst>
      <p:ext uri="{BB962C8B-B14F-4D97-AF65-F5344CB8AC3E}">
        <p14:creationId xmlns:p14="http://schemas.microsoft.com/office/powerpoint/2010/main" val="1900831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genda 5 items">
    <p:spTree>
      <p:nvGrpSpPr>
        <p:cNvPr id="1" name=""/>
        <p:cNvGrpSpPr/>
        <p:nvPr/>
      </p:nvGrpSpPr>
      <p:grpSpPr>
        <a:xfrm>
          <a:off x="0" y="0"/>
          <a:ext cx="0" cy="0"/>
          <a:chOff x="0" y="0"/>
          <a:chExt cx="0" cy="0"/>
        </a:xfrm>
      </p:grpSpPr>
      <p:pic>
        <p:nvPicPr>
          <p:cNvPr id="47" name="Picture 4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96" y="0"/>
            <a:ext cx="2597596" cy="5143500"/>
          </a:xfrm>
          <a:prstGeom prst="rect">
            <a:avLst/>
          </a:prstGeom>
        </p:spPr>
      </p:pic>
      <p:sp>
        <p:nvSpPr>
          <p:cNvPr id="22" name="Right Triangle 21"/>
          <p:cNvSpPr/>
          <p:nvPr/>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TextBox 31"/>
          <p:cNvSpPr txBox="1"/>
          <p:nvPr/>
        </p:nvSpPr>
        <p:spPr>
          <a:xfrm>
            <a:off x="3282694" y="1428522"/>
            <a:ext cx="2590800" cy="369332"/>
          </a:xfrm>
          <a:prstGeom prst="rect">
            <a:avLst/>
          </a:prstGeom>
          <a:noFill/>
        </p:spPr>
        <p:txBody>
          <a:bodyPr wrap="square" rtlCol="0">
            <a:spAutoFit/>
          </a:bodyPr>
          <a:lstStyle/>
          <a:p>
            <a:endParaRPr lang="en-CA"/>
          </a:p>
        </p:txBody>
      </p:sp>
      <p:sp>
        <p:nvSpPr>
          <p:cNvPr id="33" name="TextBox 32"/>
          <p:cNvSpPr txBox="1"/>
          <p:nvPr/>
        </p:nvSpPr>
        <p:spPr>
          <a:xfrm>
            <a:off x="3276598" y="2314120"/>
            <a:ext cx="2590800" cy="369332"/>
          </a:xfrm>
          <a:prstGeom prst="rect">
            <a:avLst/>
          </a:prstGeom>
          <a:noFill/>
        </p:spPr>
        <p:txBody>
          <a:bodyPr wrap="square" rtlCol="0">
            <a:spAutoFit/>
          </a:bodyPr>
          <a:lstStyle/>
          <a:p>
            <a:endParaRPr lang="en-CA"/>
          </a:p>
        </p:txBody>
      </p:sp>
      <p:sp>
        <p:nvSpPr>
          <p:cNvPr id="34" name="TextBox 33"/>
          <p:cNvSpPr txBox="1"/>
          <p:nvPr/>
        </p:nvSpPr>
        <p:spPr>
          <a:xfrm>
            <a:off x="3276598" y="3287917"/>
            <a:ext cx="2590800" cy="369332"/>
          </a:xfrm>
          <a:prstGeom prst="rect">
            <a:avLst/>
          </a:prstGeom>
          <a:noFill/>
        </p:spPr>
        <p:txBody>
          <a:bodyPr wrap="square" rtlCol="0">
            <a:spAutoFit/>
          </a:bodyPr>
          <a:lstStyle/>
          <a:p>
            <a:endParaRPr lang="en-CA"/>
          </a:p>
        </p:txBody>
      </p:sp>
      <p:sp>
        <p:nvSpPr>
          <p:cNvPr id="36" name="Content Placeholder 4"/>
          <p:cNvSpPr>
            <a:spLocks noGrp="1"/>
          </p:cNvSpPr>
          <p:nvPr>
            <p:ph sz="quarter" idx="11" hasCustomPrompt="1"/>
          </p:nvPr>
        </p:nvSpPr>
        <p:spPr>
          <a:xfrm>
            <a:off x="3257548" y="427552"/>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7" name="Content Placeholder 4"/>
          <p:cNvSpPr>
            <a:spLocks noGrp="1"/>
          </p:cNvSpPr>
          <p:nvPr>
            <p:ph sz="quarter" idx="12" hasCustomPrompt="1"/>
          </p:nvPr>
        </p:nvSpPr>
        <p:spPr>
          <a:xfrm>
            <a:off x="3276598" y="1350441"/>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8" name="Content Placeholder 4"/>
          <p:cNvSpPr>
            <a:spLocks noGrp="1"/>
          </p:cNvSpPr>
          <p:nvPr>
            <p:ph sz="quarter" idx="13" hasCustomPrompt="1"/>
          </p:nvPr>
        </p:nvSpPr>
        <p:spPr>
          <a:xfrm>
            <a:off x="3257548" y="2282330"/>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9" name="Content Placeholder 4"/>
          <p:cNvSpPr>
            <a:spLocks noGrp="1"/>
          </p:cNvSpPr>
          <p:nvPr>
            <p:ph sz="quarter" idx="14" hasCustomPrompt="1"/>
          </p:nvPr>
        </p:nvSpPr>
        <p:spPr>
          <a:xfrm>
            <a:off x="3257548" y="3210137"/>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cxnSp>
        <p:nvCxnSpPr>
          <p:cNvPr id="16" name="Straight Connector 15"/>
          <p:cNvCxnSpPr/>
          <p:nvPr/>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828923" y="3325091"/>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4"/>
          <p:cNvSpPr>
            <a:spLocks noGrp="1"/>
          </p:cNvSpPr>
          <p:nvPr>
            <p:ph sz="quarter" idx="15" hasCustomPrompt="1"/>
          </p:nvPr>
        </p:nvSpPr>
        <p:spPr>
          <a:xfrm>
            <a:off x="3276598" y="4137108"/>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1" name="Oval 20"/>
          <p:cNvSpPr/>
          <p:nvPr/>
        </p:nvSpPr>
        <p:spPr>
          <a:xfrm>
            <a:off x="2847973" y="425206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27" name="Right Triangle 26"/>
          <p:cNvSpPr/>
          <p:nvPr userDrawn="1"/>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1" name="Straight Connector 30"/>
          <p:cNvCxnSpPr/>
          <p:nvPr userDrawn="1"/>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35" name="Oval 34"/>
          <p:cNvSpPr/>
          <p:nvPr userDrawn="1"/>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userDrawn="1"/>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userDrawn="1"/>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userDrawn="1"/>
        </p:nvSpPr>
        <p:spPr>
          <a:xfrm>
            <a:off x="2828923" y="3325091"/>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userDrawn="1"/>
        </p:nvSpPr>
        <p:spPr>
          <a:xfrm>
            <a:off x="2847973" y="425206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userDrawn="1"/>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30" name="TextBox 2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360016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ull Quote">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200" y="0"/>
            <a:ext cx="9296399" cy="5162550"/>
          </a:xfrm>
          <a:prstGeom prst="rect">
            <a:avLst/>
          </a:prstGeom>
        </p:spPr>
      </p:pic>
      <p:sp>
        <p:nvSpPr>
          <p:cNvPr id="6" name="Rectangle 5"/>
          <p:cNvSpPr/>
          <p:nvPr/>
        </p:nvSpPr>
        <p:spPr>
          <a:xfrm>
            <a:off x="533400" y="590550"/>
            <a:ext cx="8153400" cy="3962400"/>
          </a:xfrm>
          <a:prstGeom prst="rect">
            <a:avLst/>
          </a:prstGeom>
          <a:solidFill>
            <a:schemeClr val="accent6">
              <a:alpha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4" name="Content Placeholder 4"/>
          <p:cNvSpPr>
            <a:spLocks noGrp="1"/>
          </p:cNvSpPr>
          <p:nvPr>
            <p:ph sz="quarter" idx="10"/>
          </p:nvPr>
        </p:nvSpPr>
        <p:spPr>
          <a:xfrm>
            <a:off x="762000" y="819150"/>
            <a:ext cx="7696200" cy="2819400"/>
          </a:xfrm>
        </p:spPr>
        <p:txBody>
          <a:bodyPr/>
          <a:lstStyle>
            <a:lvl1pPr marL="342900" indent="-342900">
              <a:buClr>
                <a:schemeClr val="tx2"/>
              </a:buClr>
              <a:buFont typeface="Wingdings" panose="05000000000000000000" pitchFamily="2" charset="2"/>
              <a:buChar char="§"/>
              <a:defRPr>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itle 2"/>
          <p:cNvSpPr>
            <a:spLocks noGrp="1"/>
          </p:cNvSpPr>
          <p:nvPr>
            <p:ph type="title"/>
          </p:nvPr>
        </p:nvSpPr>
        <p:spPr>
          <a:xfrm>
            <a:off x="4038600" y="3838575"/>
            <a:ext cx="4419600" cy="514350"/>
          </a:xfrm>
        </p:spPr>
        <p:txBody>
          <a:bodyPr/>
          <a:lstStyle>
            <a:lvl1pPr algn="r">
              <a:defRPr>
                <a:solidFill>
                  <a:srgbClr val="BC4E21"/>
                </a:solidFill>
              </a:defRPr>
            </a:lvl1pPr>
          </a:lstStyle>
          <a:p>
            <a:r>
              <a:rPr lang="en-US"/>
              <a:t>Click to edit Master title style</a:t>
            </a:r>
          </a:p>
        </p:txBody>
      </p:sp>
      <p:sp>
        <p:nvSpPr>
          <p:cNvPr id="9" name="TextBox 8"/>
          <p:cNvSpPr txBox="1"/>
          <p:nvPr/>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404040"/>
                </a:solidFill>
                <a:latin typeface="Arial Narrow" panose="020B0606020202030204" pitchFamily="34" charset="0"/>
              </a:rPr>
              <a:pPr algn="r"/>
              <a:t>‹#›</a:t>
            </a:fld>
            <a:endParaRPr lang="en-CA" sz="1000">
              <a:solidFill>
                <a:srgbClr val="404040"/>
              </a:solidFill>
              <a:latin typeface="Arial Narrow" panose="020B0606020202030204" pitchFamily="34" charset="0"/>
            </a:endParaRPr>
          </a:p>
        </p:txBody>
      </p:sp>
      <p:sp>
        <p:nvSpPr>
          <p:cNvPr id="8" name="Rectangle 7"/>
          <p:cNvSpPr/>
          <p:nvPr userDrawn="1"/>
        </p:nvSpPr>
        <p:spPr>
          <a:xfrm>
            <a:off x="533400" y="590550"/>
            <a:ext cx="8153400" cy="3962400"/>
          </a:xfrm>
          <a:prstGeom prst="rect">
            <a:avLst/>
          </a:prstGeom>
          <a:solidFill>
            <a:schemeClr val="accent6">
              <a:alpha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0" name="TextBox 9"/>
          <p:cNvSpPr txBox="1"/>
          <p:nvPr userDrawn="1"/>
        </p:nvSpPr>
        <p:spPr>
          <a:xfrm>
            <a:off x="7772400" y="4914746"/>
            <a:ext cx="1371600" cy="215444"/>
          </a:xfrm>
          <a:prstGeom prst="rect">
            <a:avLst/>
          </a:prstGeom>
          <a:noFill/>
        </p:spPr>
        <p:txBody>
          <a:bodyPr wrap="square" rtlCol="0">
            <a:spAutoFit/>
          </a:bodyPr>
          <a:lstStyle/>
          <a:p>
            <a:pPr algn="r"/>
            <a:r>
              <a:rPr lang="en-CA" sz="800">
                <a:solidFill>
                  <a:srgbClr val="404040"/>
                </a:solidFill>
                <a:latin typeface="Arial Narrow" panose="020B0606020202030204" pitchFamily="34" charset="0"/>
              </a:rPr>
              <a:t>© </a:t>
            </a:r>
            <a:r>
              <a:rPr lang="en-CA" sz="800" baseline="0">
                <a:solidFill>
                  <a:srgbClr val="404040"/>
                </a:solidFill>
                <a:latin typeface="Arial Narrow" panose="020B0606020202030204" pitchFamily="34" charset="0"/>
              </a:rPr>
              <a:t>Linamar Corporation </a:t>
            </a:r>
            <a:fld id="{C5E48551-6F78-4B9C-807B-D0DFD8E31CE1}" type="slidenum">
              <a:rPr lang="en-CA" sz="800" smtClean="0">
                <a:solidFill>
                  <a:srgbClr val="404040"/>
                </a:solidFill>
                <a:latin typeface="Arial Narrow" panose="020B0606020202030204" pitchFamily="34" charset="0"/>
              </a:rPr>
              <a:pPr algn="r"/>
              <a:t>‹#›</a:t>
            </a:fld>
            <a:endParaRPr lang="en-CA" sz="1000">
              <a:solidFill>
                <a:srgbClr val="404040"/>
              </a:solidFill>
              <a:latin typeface="Arial Narrow" panose="020B0606020202030204" pitchFamily="34" charset="0"/>
            </a:endParaRPr>
          </a:p>
        </p:txBody>
      </p:sp>
    </p:spTree>
    <p:extLst>
      <p:ext uri="{BB962C8B-B14F-4D97-AF65-F5344CB8AC3E}">
        <p14:creationId xmlns:p14="http://schemas.microsoft.com/office/powerpoint/2010/main" val="7187448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p:nvSpPr>
        <p:spPr>
          <a:xfrm>
            <a:off x="697282"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cxnSp>
        <p:nvCxnSpPr>
          <p:cNvPr id="9" name="Straight Connector 8"/>
          <p:cNvCxnSpPr/>
          <p:nvPr userDrawn="1"/>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027680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9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41564719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0_Employee">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32601261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1_Happy Employee">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a:spLocks noChangeAspect="1"/>
          </p:cNvSpPr>
          <p:nvPr userDrawn="1"/>
        </p:nvSpPr>
        <p:spPr>
          <a:xfrm>
            <a:off x="708991"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8110028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5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Rectangle 2"/>
          <p:cNvSpPr/>
          <p:nvPr/>
        </p:nvSpPr>
        <p:spPr>
          <a:xfrm flipH="1">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0 w 8458200"/>
              <a:gd name="connsiteY0" fmla="*/ 0 h 5143500"/>
              <a:gd name="connsiteX1" fmla="*/ 2787604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0" y="0"/>
                </a:moveTo>
                <a:lnTo>
                  <a:pt x="2787604" y="0"/>
                </a:lnTo>
                <a:lnTo>
                  <a:pt x="8458200" y="5143500"/>
                </a:lnTo>
                <a:lnTo>
                  <a:pt x="0" y="5143500"/>
                </a:lnTo>
                <a:lnTo>
                  <a:pt x="0" y="0"/>
                </a:lnTo>
                <a:close/>
              </a:path>
            </a:pathLst>
          </a:custGeom>
          <a:blipFill dpi="0" rotWithShape="1">
            <a:blip r:embed="rId2">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Box 10"/>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17234548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Rectangle 2"/>
          <p:cNvSpPr/>
          <p:nvPr userDrawn="1"/>
        </p:nvSpPr>
        <p:spPr>
          <a:xfrm flipH="1">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0 w 8458200"/>
              <a:gd name="connsiteY0" fmla="*/ 0 h 5143500"/>
              <a:gd name="connsiteX1" fmla="*/ 2787604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0" y="0"/>
                </a:moveTo>
                <a:lnTo>
                  <a:pt x="2787604" y="0"/>
                </a:lnTo>
                <a:lnTo>
                  <a:pt x="8458200" y="5143500"/>
                </a:lnTo>
                <a:lnTo>
                  <a:pt x="0" y="5143500"/>
                </a:lnTo>
                <a:lnTo>
                  <a:pt x="0"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Box 10"/>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4731650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6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19241555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8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76405"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p:cNvSpPr txBox="1"/>
          <p:nvPr userDrawn="1"/>
        </p:nvSpPr>
        <p:spPr>
          <a:xfrm>
            <a:off x="7772400" y="4914746"/>
            <a:ext cx="1371600" cy="215444"/>
          </a:xfrm>
          <a:prstGeom prst="rect">
            <a:avLst/>
          </a:prstGeom>
          <a:noFill/>
        </p:spPr>
        <p:txBody>
          <a:bodyPr wrap="square" rtlCol="0">
            <a:spAutoFit/>
          </a:bodyPr>
          <a:lstStyle/>
          <a:p>
            <a:pPr algn="r"/>
            <a:r>
              <a:rPr lang="en-CA" sz="800">
                <a:solidFill>
                  <a:srgbClr val="404040"/>
                </a:solidFill>
                <a:latin typeface="Arial Narrow" panose="020B0606020202030204" pitchFamily="34" charset="0"/>
              </a:rPr>
              <a:t>© </a:t>
            </a:r>
            <a:r>
              <a:rPr lang="en-CA" sz="800" baseline="0">
                <a:solidFill>
                  <a:srgbClr val="404040"/>
                </a:solidFill>
                <a:latin typeface="Arial Narrow" panose="020B0606020202030204" pitchFamily="34" charset="0"/>
              </a:rPr>
              <a:t>Linamar Corporation </a:t>
            </a:r>
            <a:fld id="{C5E48551-6F78-4B9C-807B-D0DFD8E31CE1}" type="slidenum">
              <a:rPr lang="en-CA" sz="800" smtClean="0">
                <a:solidFill>
                  <a:srgbClr val="404040"/>
                </a:solidFill>
                <a:latin typeface="Arial Narrow" panose="020B0606020202030204" pitchFamily="34" charset="0"/>
              </a:rPr>
              <a:pPr algn="r"/>
              <a:t>‹#›</a:t>
            </a:fld>
            <a:endParaRPr lang="en-CA" sz="1000">
              <a:solidFill>
                <a:srgbClr val="404040"/>
              </a:solidFill>
              <a:latin typeface="Arial Narrow" panose="020B0606020202030204" pitchFamily="34" charset="0"/>
            </a:endParaRPr>
          </a:p>
        </p:txBody>
      </p:sp>
    </p:spTree>
    <p:extLst>
      <p:ext uri="{BB962C8B-B14F-4D97-AF65-F5344CB8AC3E}">
        <p14:creationId xmlns:p14="http://schemas.microsoft.com/office/powerpoint/2010/main" val="789331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eople">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9144000" cy="5162550"/>
          </a:xfrm>
          <a:prstGeom prst="rect">
            <a:avLst/>
          </a:prstGeom>
        </p:spPr>
      </p:pic>
      <p:sp>
        <p:nvSpPr>
          <p:cNvPr id="4" name="Text Placeholder 23"/>
          <p:cNvSpPr>
            <a:spLocks noGrp="1"/>
          </p:cNvSpPr>
          <p:nvPr>
            <p:ph type="body" sz="quarter" idx="10" hasCustomPrompt="1"/>
          </p:nvPr>
        </p:nvSpPr>
        <p:spPr>
          <a:xfrm>
            <a:off x="304800" y="4259799"/>
            <a:ext cx="4114800" cy="609600"/>
          </a:xfrm>
          <a:prstGeom prst="rect">
            <a:avLst/>
          </a:prstGeom>
        </p:spPr>
        <p:txBody>
          <a:bodyPr>
            <a:normAutofit/>
          </a:bodyPr>
          <a:lstStyle>
            <a:lvl1pPr marL="0" indent="0">
              <a:buNone/>
              <a:defRPr sz="2800" b="1" baseline="0">
                <a:solidFill>
                  <a:schemeClr val="bg1"/>
                </a:solidFill>
              </a:defRPr>
            </a:lvl1pPr>
          </a:lstStyle>
          <a:p>
            <a:pPr lvl="0"/>
            <a:r>
              <a:rPr lang="en-US"/>
              <a:t>Presentation Title</a:t>
            </a:r>
            <a:endParaRPr lang="en-CA"/>
          </a:p>
        </p:txBody>
      </p:sp>
      <p:sp>
        <p:nvSpPr>
          <p:cNvPr id="5" name="Title Placeholder 1"/>
          <p:cNvSpPr>
            <a:spLocks noGrp="1"/>
          </p:cNvSpPr>
          <p:nvPr>
            <p:ph type="title" hasCustomPrompt="1"/>
          </p:nvPr>
        </p:nvSpPr>
        <p:spPr>
          <a:xfrm>
            <a:off x="7086600" y="4259799"/>
            <a:ext cx="1828800" cy="246184"/>
          </a:xfrm>
          <a:prstGeom prst="rect">
            <a:avLst/>
          </a:prstGeom>
        </p:spPr>
        <p:txBody>
          <a:bodyPr vert="horz" lIns="91440" tIns="45720" rIns="91440" bIns="45720" rtlCol="0" anchor="ctr">
            <a:noAutofit/>
          </a:bodyPr>
          <a:lstStyle>
            <a:lvl1pPr algn="r">
              <a:defRPr sz="1600" b="0">
                <a:solidFill>
                  <a:schemeClr val="bg1"/>
                </a:solidFill>
              </a:defRPr>
            </a:lvl1pPr>
          </a:lstStyle>
          <a:p>
            <a:r>
              <a:rPr lang="en-CA"/>
              <a:t>Name</a:t>
            </a:r>
            <a:endParaRPr lang="en-US"/>
          </a:p>
        </p:txBody>
      </p:sp>
      <p:sp>
        <p:nvSpPr>
          <p:cNvPr id="10" name="Text Placeholder 9"/>
          <p:cNvSpPr>
            <a:spLocks noGrp="1"/>
          </p:cNvSpPr>
          <p:nvPr>
            <p:ph type="body" sz="quarter" idx="11" hasCustomPrompt="1"/>
          </p:nvPr>
        </p:nvSpPr>
        <p:spPr>
          <a:xfrm>
            <a:off x="7086600" y="4623337"/>
            <a:ext cx="1828800" cy="246062"/>
          </a:xfrm>
        </p:spPr>
        <p:txBody>
          <a:bodyPr>
            <a:noAutofit/>
          </a:bodyPr>
          <a:lstStyle>
            <a:lvl1pPr marL="0" indent="0" algn="r">
              <a:buNone/>
              <a:defRPr sz="1600">
                <a:solidFill>
                  <a:schemeClr val="bg1"/>
                </a:solidFill>
              </a:defRPr>
            </a:lvl1pPr>
          </a:lstStyle>
          <a:p>
            <a:pPr lvl="0"/>
            <a:r>
              <a:rPr lang="en-US"/>
              <a:t>Date</a:t>
            </a:r>
            <a:endParaRPr lang="en-CA"/>
          </a:p>
        </p:txBody>
      </p:sp>
    </p:spTree>
    <p:extLst>
      <p:ext uri="{BB962C8B-B14F-4D97-AF65-F5344CB8AC3E}">
        <p14:creationId xmlns:p14="http://schemas.microsoft.com/office/powerpoint/2010/main" val="13206271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 name="Straight Connector 8"/>
          <p:cNvCxnSpPr/>
          <p:nvPr userDrawn="1"/>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TextBox 12"/>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6027126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Title MacDon">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 name="Straight Connector 8"/>
          <p:cNvCxnSpPr/>
          <p:nvPr userDrawn="1"/>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TextBox 12"/>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35942668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Section Title MacDon">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41640430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People">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 name="Straight Connector 8"/>
          <p:cNvCxnSpPr/>
          <p:nvPr userDrawn="1"/>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TextBox 12"/>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30954177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Stepping Stool">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 name="Straight Connector 8"/>
          <p:cNvCxnSpPr/>
          <p:nvPr userDrawn="1"/>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31360210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meline 6">
    <p:spTree>
      <p:nvGrpSpPr>
        <p:cNvPr id="1" name=""/>
        <p:cNvGrpSpPr/>
        <p:nvPr/>
      </p:nvGrpSpPr>
      <p:grpSpPr>
        <a:xfrm>
          <a:off x="0" y="0"/>
          <a:ext cx="0" cy="0"/>
          <a:chOff x="0" y="0"/>
          <a:chExt cx="0" cy="0"/>
        </a:xfrm>
      </p:grpSpPr>
      <p:cxnSp>
        <p:nvCxnSpPr>
          <p:cNvPr id="3" name="Straight Connector 2"/>
          <p:cNvCxnSpPr/>
          <p:nvPr/>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 name="Straight Connector 3"/>
          <p:cNvCxnSpPr>
            <a:stCxn id="27" idx="6"/>
            <a:endCxn id="26" idx="2"/>
          </p:cNvCxnSpPr>
          <p:nvPr/>
        </p:nvCxnSpPr>
        <p:spPr>
          <a:xfrm flipV="1">
            <a:off x="409160" y="2321221"/>
            <a:ext cx="7282654"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1710694"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192672"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685016" y="226824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17813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p:nvCxnSpPr>
        <p:spPr>
          <a:xfrm>
            <a:off x="7772400"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7691814"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27" name="Oval 26"/>
          <p:cNvSpPr/>
          <p:nvPr/>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31" name="TextBox 30"/>
          <p:cNvSpPr txBox="1"/>
          <p:nvPr/>
        </p:nvSpPr>
        <p:spPr>
          <a:xfrm>
            <a:off x="7653889"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sp>
        <p:nvSpPr>
          <p:cNvPr id="32" name="Title 2"/>
          <p:cNvSpPr>
            <a:spLocks noGrp="1"/>
          </p:cNvSpPr>
          <p:nvPr>
            <p:ph type="title"/>
          </p:nvPr>
        </p:nvSpPr>
        <p:spPr>
          <a:xfrm>
            <a:off x="228600" y="133348"/>
            <a:ext cx="8686800" cy="762001"/>
          </a:xfrm>
        </p:spPr>
        <p:txBody>
          <a:bodyPr/>
          <a:lstStyle>
            <a:lvl1pPr>
              <a:defRPr/>
            </a:lvl1pPr>
          </a:lstStyle>
          <a:p>
            <a:r>
              <a:rPr lang="en-US"/>
              <a:t>Click to edit Master title style</a:t>
            </a:r>
          </a:p>
        </p:txBody>
      </p:sp>
      <p:cxnSp>
        <p:nvCxnSpPr>
          <p:cNvPr id="33" name="Straight Connector 32"/>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34" name="Picture Placeholder 15"/>
          <p:cNvSpPr>
            <a:spLocks noGrp="1"/>
          </p:cNvSpPr>
          <p:nvPr>
            <p:ph type="pic" sz="quarter" idx="11"/>
          </p:nvPr>
        </p:nvSpPr>
        <p:spPr>
          <a:xfrm>
            <a:off x="1940499" y="1437911"/>
            <a:ext cx="1073868" cy="742950"/>
          </a:xfrm>
        </p:spPr>
        <p:txBody>
          <a:bodyPr/>
          <a:lstStyle>
            <a:lvl1pPr marL="0" indent="0">
              <a:buNone/>
              <a:defRPr/>
            </a:lvl1pPr>
          </a:lstStyle>
          <a:p>
            <a:r>
              <a:rPr lang="en-US"/>
              <a:t>Click icon to add picture</a:t>
            </a:r>
            <a:endParaRPr lang="en-CA"/>
          </a:p>
        </p:txBody>
      </p:sp>
      <p:sp>
        <p:nvSpPr>
          <p:cNvPr id="35" name="Picture Placeholder 15"/>
          <p:cNvSpPr>
            <a:spLocks noGrp="1"/>
          </p:cNvSpPr>
          <p:nvPr>
            <p:ph type="pic" sz="quarter" idx="12"/>
          </p:nvPr>
        </p:nvSpPr>
        <p:spPr>
          <a:xfrm>
            <a:off x="3426293" y="1437668"/>
            <a:ext cx="1083645" cy="742950"/>
          </a:xfrm>
        </p:spPr>
        <p:txBody>
          <a:bodyPr/>
          <a:lstStyle>
            <a:lvl1pPr marL="0" indent="0">
              <a:buNone/>
              <a:defRPr/>
            </a:lvl1pPr>
          </a:lstStyle>
          <a:p>
            <a:r>
              <a:rPr lang="en-US"/>
              <a:t>Click icon to add picture</a:t>
            </a:r>
            <a:endParaRPr lang="en-CA"/>
          </a:p>
        </p:txBody>
      </p:sp>
      <p:sp>
        <p:nvSpPr>
          <p:cNvPr id="36" name="Picture Placeholder 15"/>
          <p:cNvSpPr>
            <a:spLocks noGrp="1"/>
          </p:cNvSpPr>
          <p:nvPr>
            <p:ph type="pic" sz="quarter" idx="13"/>
          </p:nvPr>
        </p:nvSpPr>
        <p:spPr>
          <a:xfrm>
            <a:off x="4921057" y="1435497"/>
            <a:ext cx="1080373" cy="742950"/>
          </a:xfrm>
        </p:spPr>
        <p:txBody>
          <a:bodyPr/>
          <a:lstStyle>
            <a:lvl1pPr marL="0" indent="0">
              <a:buNone/>
              <a:defRPr/>
            </a:lvl1pPr>
          </a:lstStyle>
          <a:p>
            <a:r>
              <a:rPr lang="en-US"/>
              <a:t>Click icon to add picture</a:t>
            </a:r>
            <a:endParaRPr lang="en-CA"/>
          </a:p>
        </p:txBody>
      </p:sp>
      <p:sp>
        <p:nvSpPr>
          <p:cNvPr id="37" name="Picture Placeholder 15"/>
          <p:cNvSpPr>
            <a:spLocks noGrp="1"/>
          </p:cNvSpPr>
          <p:nvPr>
            <p:ph type="pic" sz="quarter" idx="14"/>
          </p:nvPr>
        </p:nvSpPr>
        <p:spPr>
          <a:xfrm>
            <a:off x="6412547" y="1435497"/>
            <a:ext cx="1079567" cy="742950"/>
          </a:xfrm>
        </p:spPr>
        <p:txBody>
          <a:bodyPr/>
          <a:lstStyle>
            <a:lvl1pPr marL="0" indent="0">
              <a:buNone/>
              <a:defRPr/>
            </a:lvl1pPr>
          </a:lstStyle>
          <a:p>
            <a:r>
              <a:rPr lang="en-US"/>
              <a:t>Click icon to add picture</a:t>
            </a:r>
            <a:endParaRPr lang="en-CA"/>
          </a:p>
        </p:txBody>
      </p:sp>
      <p:sp>
        <p:nvSpPr>
          <p:cNvPr id="38" name="Picture Placeholder 15"/>
          <p:cNvSpPr>
            <a:spLocks noGrp="1"/>
          </p:cNvSpPr>
          <p:nvPr>
            <p:ph type="pic" sz="quarter" idx="15"/>
          </p:nvPr>
        </p:nvSpPr>
        <p:spPr>
          <a:xfrm>
            <a:off x="449813" y="1445893"/>
            <a:ext cx="1074187" cy="742950"/>
          </a:xfrm>
        </p:spPr>
        <p:txBody>
          <a:bodyPr/>
          <a:lstStyle>
            <a:lvl1pPr marL="0" indent="0">
              <a:buNone/>
              <a:defRPr/>
            </a:lvl1pPr>
          </a:lstStyle>
          <a:p>
            <a:r>
              <a:rPr lang="en-US"/>
              <a:t>Click icon to add picture</a:t>
            </a:r>
            <a:endParaRPr lang="en-CA"/>
          </a:p>
        </p:txBody>
      </p:sp>
      <p:sp>
        <p:nvSpPr>
          <p:cNvPr id="23" name="Text Placeholder 22"/>
          <p:cNvSpPr>
            <a:spLocks noGrp="1"/>
          </p:cNvSpPr>
          <p:nvPr>
            <p:ph type="body" sz="quarter" idx="17"/>
          </p:nvPr>
        </p:nvSpPr>
        <p:spPr>
          <a:xfrm>
            <a:off x="449814" y="2550433"/>
            <a:ext cx="1074186"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48" name="Text Placeholder 47"/>
          <p:cNvSpPr>
            <a:spLocks noGrp="1"/>
          </p:cNvSpPr>
          <p:nvPr>
            <p:ph type="body" sz="quarter" idx="18"/>
          </p:nvPr>
        </p:nvSpPr>
        <p:spPr>
          <a:xfrm rot="16200000">
            <a:off x="-512500" y="3215333"/>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59" name="Text Placeholder 22"/>
          <p:cNvSpPr>
            <a:spLocks noGrp="1"/>
          </p:cNvSpPr>
          <p:nvPr>
            <p:ph type="body" sz="quarter" idx="19"/>
          </p:nvPr>
        </p:nvSpPr>
        <p:spPr>
          <a:xfrm>
            <a:off x="1940497" y="2540081"/>
            <a:ext cx="1073869"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0" name="Text Placeholder 47"/>
          <p:cNvSpPr>
            <a:spLocks noGrp="1"/>
          </p:cNvSpPr>
          <p:nvPr>
            <p:ph type="body" sz="quarter" idx="20"/>
          </p:nvPr>
        </p:nvSpPr>
        <p:spPr>
          <a:xfrm rot="16200000">
            <a:off x="978501" y="3201420"/>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61" name="Text Placeholder 22"/>
          <p:cNvSpPr>
            <a:spLocks noGrp="1"/>
          </p:cNvSpPr>
          <p:nvPr>
            <p:ph type="body" sz="quarter" idx="21"/>
          </p:nvPr>
        </p:nvSpPr>
        <p:spPr>
          <a:xfrm>
            <a:off x="3431181" y="2550433"/>
            <a:ext cx="1078757"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2" name="Text Placeholder 47"/>
          <p:cNvSpPr>
            <a:spLocks noGrp="1"/>
          </p:cNvSpPr>
          <p:nvPr>
            <p:ph type="body" sz="quarter" idx="22"/>
          </p:nvPr>
        </p:nvSpPr>
        <p:spPr>
          <a:xfrm rot="16200000">
            <a:off x="2463980" y="3196283"/>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63" name="Text Placeholder 22"/>
          <p:cNvSpPr>
            <a:spLocks noGrp="1"/>
          </p:cNvSpPr>
          <p:nvPr>
            <p:ph type="body" sz="quarter" idx="23"/>
          </p:nvPr>
        </p:nvSpPr>
        <p:spPr>
          <a:xfrm>
            <a:off x="4921866" y="2536520"/>
            <a:ext cx="1079564"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4" name="Text Placeholder 47"/>
          <p:cNvSpPr>
            <a:spLocks noGrp="1"/>
          </p:cNvSpPr>
          <p:nvPr>
            <p:ph type="body" sz="quarter" idx="24"/>
          </p:nvPr>
        </p:nvSpPr>
        <p:spPr>
          <a:xfrm rot="16200000">
            <a:off x="3958745" y="3201420"/>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65" name="Text Placeholder 22"/>
          <p:cNvSpPr>
            <a:spLocks noGrp="1"/>
          </p:cNvSpPr>
          <p:nvPr>
            <p:ph type="body" sz="quarter" idx="25"/>
          </p:nvPr>
        </p:nvSpPr>
        <p:spPr>
          <a:xfrm>
            <a:off x="6412550" y="2536520"/>
            <a:ext cx="1079564"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6" name="Text Placeholder 47"/>
          <p:cNvSpPr>
            <a:spLocks noGrp="1"/>
          </p:cNvSpPr>
          <p:nvPr>
            <p:ph type="body" sz="quarter" idx="26"/>
          </p:nvPr>
        </p:nvSpPr>
        <p:spPr>
          <a:xfrm rot="16200000">
            <a:off x="5450235" y="3190865"/>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68" name="Text Placeholder 47"/>
          <p:cNvSpPr>
            <a:spLocks noGrp="1"/>
          </p:cNvSpPr>
          <p:nvPr>
            <p:ph type="body" sz="quarter" idx="28"/>
          </p:nvPr>
        </p:nvSpPr>
        <p:spPr>
          <a:xfrm rot="16200000">
            <a:off x="6940919" y="3193743"/>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40" name="Picture Placeholder 15"/>
          <p:cNvSpPr>
            <a:spLocks noGrp="1"/>
          </p:cNvSpPr>
          <p:nvPr>
            <p:ph type="pic" sz="quarter" idx="16"/>
          </p:nvPr>
        </p:nvSpPr>
        <p:spPr>
          <a:xfrm>
            <a:off x="7869342" y="1429764"/>
            <a:ext cx="1122258" cy="792166"/>
          </a:xfrm>
        </p:spPr>
        <p:txBody>
          <a:bodyPr/>
          <a:lstStyle>
            <a:lvl1pPr marL="0" indent="0">
              <a:buNone/>
              <a:defRPr/>
            </a:lvl1pPr>
          </a:lstStyle>
          <a:p>
            <a:r>
              <a:rPr lang="en-US"/>
              <a:t>Click icon to add picture</a:t>
            </a:r>
            <a:endParaRPr lang="en-CA"/>
          </a:p>
        </p:txBody>
      </p:sp>
      <p:sp>
        <p:nvSpPr>
          <p:cNvPr id="41" name="Text Placeholder 22"/>
          <p:cNvSpPr>
            <a:spLocks noGrp="1"/>
          </p:cNvSpPr>
          <p:nvPr>
            <p:ph type="body" sz="quarter" idx="27"/>
          </p:nvPr>
        </p:nvSpPr>
        <p:spPr>
          <a:xfrm>
            <a:off x="7903232" y="2528843"/>
            <a:ext cx="1088368"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cxnSp>
        <p:nvCxnSpPr>
          <p:cNvPr id="39" name="Straight Connector 38"/>
          <p:cNvCxnSpPr/>
          <p:nvPr userDrawn="1"/>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27" idx="6"/>
            <a:endCxn id="26" idx="2"/>
          </p:cNvCxnSpPr>
          <p:nvPr userDrawn="1"/>
        </p:nvCxnSpPr>
        <p:spPr>
          <a:xfrm flipV="1">
            <a:off x="409160" y="2321221"/>
            <a:ext cx="7282654"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44" name="Oval 43"/>
          <p:cNvSpPr/>
          <p:nvPr userDrawn="1"/>
        </p:nvSpPr>
        <p:spPr>
          <a:xfrm>
            <a:off x="1710694"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userDrawn="1"/>
        </p:nvSpPr>
        <p:spPr>
          <a:xfrm>
            <a:off x="3192672"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userDrawn="1"/>
        </p:nvSpPr>
        <p:spPr>
          <a:xfrm>
            <a:off x="4685016" y="226824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userDrawn="1"/>
        </p:nvSpPr>
        <p:spPr>
          <a:xfrm>
            <a:off x="617813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p:cNvCxnSpPr/>
          <p:nvPr userDrawn="1"/>
        </p:nvCxnSpPr>
        <p:spPr>
          <a:xfrm>
            <a:off x="7772400"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50" name="Oval 49"/>
          <p:cNvSpPr/>
          <p:nvPr userDrawn="1"/>
        </p:nvSpPr>
        <p:spPr>
          <a:xfrm>
            <a:off x="7691814"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51" name="Oval 50"/>
          <p:cNvSpPr/>
          <p:nvPr userDrawn="1"/>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userDrawn="1"/>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53" name="TextBox 52"/>
          <p:cNvSpPr txBox="1"/>
          <p:nvPr userDrawn="1"/>
        </p:nvSpPr>
        <p:spPr>
          <a:xfrm>
            <a:off x="7653889"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cxnSp>
        <p:nvCxnSpPr>
          <p:cNvPr id="54" name="Straight Connector 53"/>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56" name="TextBox 55"/>
          <p:cNvSpPr txBox="1"/>
          <p:nvPr userDrawn="1"/>
        </p:nvSpPr>
        <p:spPr>
          <a:xfrm>
            <a:off x="7315200" y="492805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59426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30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750"/>
                                        <p:tgtEl>
                                          <p:spTgt spid="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22" presetClass="entr" presetSubtype="8" fill="hold" nodeType="with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800"/>
                                        <p:tgtEl>
                                          <p:spTgt spid="4"/>
                                        </p:tgtEl>
                                      </p:cBhvr>
                                    </p:animEffect>
                                  </p:childTnLst>
                                </p:cTn>
                              </p:par>
                              <p:par>
                                <p:cTn id="14" presetID="10" presetClass="entr" presetSubtype="0" fill="hold" grpId="0" nodeType="withEffect">
                                  <p:stCondLst>
                                    <p:cond delay="37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60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86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1120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53" presetClass="entr" presetSubtype="16" fill="hold" grpId="0" nodeType="withEffect">
                                  <p:stCondLst>
                                    <p:cond delay="13700"/>
                                  </p:stCondLst>
                                  <p:childTnLst>
                                    <p:set>
                                      <p:cBhvr>
                                        <p:cTn id="27" dur="1" fill="hold">
                                          <p:stCondLst>
                                            <p:cond delay="0"/>
                                          </p:stCondLst>
                                        </p:cTn>
                                        <p:tgtEl>
                                          <p:spTgt spid="26"/>
                                        </p:tgtEl>
                                        <p:attrNameLst>
                                          <p:attrName>style.visibility</p:attrName>
                                        </p:attrNameLst>
                                      </p:cBhvr>
                                      <p:to>
                                        <p:strVal val="visible"/>
                                      </p:to>
                                    </p:set>
                                    <p:anim calcmode="lin" valueType="num">
                                      <p:cBhvr>
                                        <p:cTn id="28" dur="550" fill="hold"/>
                                        <p:tgtEl>
                                          <p:spTgt spid="26"/>
                                        </p:tgtEl>
                                        <p:attrNameLst>
                                          <p:attrName>ppt_w</p:attrName>
                                        </p:attrNameLst>
                                      </p:cBhvr>
                                      <p:tavLst>
                                        <p:tav tm="0">
                                          <p:val>
                                            <p:fltVal val="0"/>
                                          </p:val>
                                        </p:tav>
                                        <p:tav tm="100000">
                                          <p:val>
                                            <p:strVal val="#ppt_w"/>
                                          </p:val>
                                        </p:tav>
                                      </p:tavLst>
                                    </p:anim>
                                    <p:anim calcmode="lin" valueType="num">
                                      <p:cBhvr>
                                        <p:cTn id="29" dur="550" fill="hold"/>
                                        <p:tgtEl>
                                          <p:spTgt spid="26"/>
                                        </p:tgtEl>
                                        <p:attrNameLst>
                                          <p:attrName>ppt_h</p:attrName>
                                        </p:attrNameLst>
                                      </p:cBhvr>
                                      <p:tavLst>
                                        <p:tav tm="0">
                                          <p:val>
                                            <p:fltVal val="0"/>
                                          </p:val>
                                        </p:tav>
                                        <p:tav tm="100000">
                                          <p:val>
                                            <p:strVal val="#ppt_h"/>
                                          </p:val>
                                        </p:tav>
                                      </p:tavLst>
                                    </p:anim>
                                    <p:animEffect transition="in" filter="fade">
                                      <p:cBhvr>
                                        <p:cTn id="30" dur="550"/>
                                        <p:tgtEl>
                                          <p:spTgt spid="26"/>
                                        </p:tgtEl>
                                      </p:cBhvr>
                                    </p:animEffect>
                                  </p:childTnLst>
                                </p:cTn>
                              </p:par>
                              <p:par>
                                <p:cTn id="31" presetID="22" presetClass="entr" presetSubtype="4" fill="hold" nodeType="withEffect">
                                  <p:stCondLst>
                                    <p:cond delay="15800"/>
                                  </p:stCondLst>
                                  <p:childTnLst>
                                    <p:set>
                                      <p:cBhvr>
                                        <p:cTn id="32" dur="1" fill="hold">
                                          <p:stCondLst>
                                            <p:cond delay="0"/>
                                          </p:stCondLst>
                                        </p:cTn>
                                        <p:tgtEl>
                                          <p:spTgt spid="24"/>
                                        </p:tgtEl>
                                        <p:attrNameLst>
                                          <p:attrName>style.visibility</p:attrName>
                                        </p:attrNameLst>
                                      </p:cBhvr>
                                      <p:to>
                                        <p:strVal val="visible"/>
                                      </p:to>
                                    </p:set>
                                    <p:animEffect transition="in" filter="wipe(down)">
                                      <p:cBhvr>
                                        <p:cTn id="33" dur="800"/>
                                        <p:tgtEl>
                                          <p:spTgt spid="24"/>
                                        </p:tgtEl>
                                      </p:cBhvr>
                                    </p:animEffect>
                                  </p:childTnLst>
                                </p:cTn>
                              </p:par>
                              <p:par>
                                <p:cTn id="34" presetID="10" presetClass="entr" presetSubtype="0" fill="hold" grpId="0" nodeType="withEffect">
                                  <p:stCondLst>
                                    <p:cond delay="170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par>
                                <p:cTn id="37" presetID="10" presetClass="entr" presetSubtype="0" fill="hold" grpId="0" nodeType="withEffect">
                                  <p:stCondLst>
                                    <p:cond delay="170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22" presetClass="entr" presetSubtype="4" fill="hold" nodeType="withEffect">
                                  <p:stCondLst>
                                    <p:cond delay="300"/>
                                  </p:stCondLst>
                                  <p:childTnLst>
                                    <p:set>
                                      <p:cBhvr>
                                        <p:cTn id="41" dur="1" fill="hold">
                                          <p:stCondLst>
                                            <p:cond delay="0"/>
                                          </p:stCondLst>
                                        </p:cTn>
                                        <p:tgtEl>
                                          <p:spTgt spid="39"/>
                                        </p:tgtEl>
                                        <p:attrNameLst>
                                          <p:attrName>style.visibility</p:attrName>
                                        </p:attrNameLst>
                                      </p:cBhvr>
                                      <p:to>
                                        <p:strVal val="visible"/>
                                      </p:to>
                                    </p:set>
                                    <p:animEffect transition="in" filter="wipe(down)">
                                      <p:cBhvr>
                                        <p:cTn id="42" dur="750"/>
                                        <p:tgtEl>
                                          <p:spTgt spid="39"/>
                                        </p:tgtEl>
                                      </p:cBhvr>
                                    </p:animEffect>
                                  </p:childTnLst>
                                </p:cTn>
                              </p:par>
                              <p:par>
                                <p:cTn id="43" presetID="10" presetClass="entr" presetSubtype="0" fill="hold" grpId="0" nodeType="withEffect">
                                  <p:stCondLst>
                                    <p:cond delay="50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500"/>
                                        <p:tgtEl>
                                          <p:spTgt spid="51"/>
                                        </p:tgtEl>
                                      </p:cBhvr>
                                    </p:animEffect>
                                  </p:childTnLst>
                                </p:cTn>
                              </p:par>
                              <p:par>
                                <p:cTn id="46" presetID="22" presetClass="entr" presetSubtype="8" fill="hold" nodeType="withEffect">
                                  <p:stCondLst>
                                    <p:cond delay="1000"/>
                                  </p:stCondLst>
                                  <p:childTnLst>
                                    <p:set>
                                      <p:cBhvr>
                                        <p:cTn id="47" dur="1" fill="hold">
                                          <p:stCondLst>
                                            <p:cond delay="0"/>
                                          </p:stCondLst>
                                        </p:cTn>
                                        <p:tgtEl>
                                          <p:spTgt spid="43"/>
                                        </p:tgtEl>
                                        <p:attrNameLst>
                                          <p:attrName>style.visibility</p:attrName>
                                        </p:attrNameLst>
                                      </p:cBhvr>
                                      <p:to>
                                        <p:strVal val="visible"/>
                                      </p:to>
                                    </p:set>
                                    <p:animEffect transition="in" filter="wipe(left)">
                                      <p:cBhvr>
                                        <p:cTn id="48" dur="800"/>
                                        <p:tgtEl>
                                          <p:spTgt spid="43"/>
                                        </p:tgtEl>
                                      </p:cBhvr>
                                    </p:animEffect>
                                  </p:childTnLst>
                                </p:cTn>
                              </p:par>
                              <p:par>
                                <p:cTn id="49" presetID="10" presetClass="entr" presetSubtype="0" fill="hold" grpId="0" nodeType="withEffect">
                                  <p:stCondLst>
                                    <p:cond delay="370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grpId="0" nodeType="withEffect">
                                  <p:stCondLst>
                                    <p:cond delay="6000"/>
                                  </p:stCondLst>
                                  <p:childTnLst>
                                    <p:set>
                                      <p:cBhvr>
                                        <p:cTn id="53" dur="1" fill="hold">
                                          <p:stCondLst>
                                            <p:cond delay="0"/>
                                          </p:stCondLst>
                                        </p:cTn>
                                        <p:tgtEl>
                                          <p:spTgt spid="45"/>
                                        </p:tgtEl>
                                        <p:attrNameLst>
                                          <p:attrName>style.visibility</p:attrName>
                                        </p:attrNameLst>
                                      </p:cBhvr>
                                      <p:to>
                                        <p:strVal val="visible"/>
                                      </p:to>
                                    </p:set>
                                    <p:animEffect transition="in" filter="fade">
                                      <p:cBhvr>
                                        <p:cTn id="54" dur="500"/>
                                        <p:tgtEl>
                                          <p:spTgt spid="45"/>
                                        </p:tgtEl>
                                      </p:cBhvr>
                                    </p:animEffect>
                                  </p:childTnLst>
                                </p:cTn>
                              </p:par>
                              <p:par>
                                <p:cTn id="55" presetID="10" presetClass="entr" presetSubtype="0" fill="hold" grpId="0" nodeType="withEffect">
                                  <p:stCondLst>
                                    <p:cond delay="860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500"/>
                                        <p:tgtEl>
                                          <p:spTgt spid="46"/>
                                        </p:tgtEl>
                                      </p:cBhvr>
                                    </p:animEffect>
                                  </p:childTnLst>
                                </p:cTn>
                              </p:par>
                              <p:par>
                                <p:cTn id="58" presetID="10" presetClass="entr" presetSubtype="0" fill="hold" grpId="0" nodeType="withEffect">
                                  <p:stCondLst>
                                    <p:cond delay="11200"/>
                                  </p:stCondLst>
                                  <p:childTnLst>
                                    <p:set>
                                      <p:cBhvr>
                                        <p:cTn id="59" dur="1" fill="hold">
                                          <p:stCondLst>
                                            <p:cond delay="0"/>
                                          </p:stCondLst>
                                        </p:cTn>
                                        <p:tgtEl>
                                          <p:spTgt spid="47"/>
                                        </p:tgtEl>
                                        <p:attrNameLst>
                                          <p:attrName>style.visibility</p:attrName>
                                        </p:attrNameLst>
                                      </p:cBhvr>
                                      <p:to>
                                        <p:strVal val="visible"/>
                                      </p:to>
                                    </p:set>
                                    <p:animEffect transition="in" filter="fade">
                                      <p:cBhvr>
                                        <p:cTn id="60" dur="500"/>
                                        <p:tgtEl>
                                          <p:spTgt spid="47"/>
                                        </p:tgtEl>
                                      </p:cBhvr>
                                    </p:animEffect>
                                  </p:childTnLst>
                                </p:cTn>
                              </p:par>
                              <p:par>
                                <p:cTn id="61" presetID="53" presetClass="entr" presetSubtype="16" fill="hold" grpId="0" nodeType="withEffect">
                                  <p:stCondLst>
                                    <p:cond delay="13700"/>
                                  </p:stCondLst>
                                  <p:childTnLst>
                                    <p:set>
                                      <p:cBhvr>
                                        <p:cTn id="62" dur="1" fill="hold">
                                          <p:stCondLst>
                                            <p:cond delay="0"/>
                                          </p:stCondLst>
                                        </p:cTn>
                                        <p:tgtEl>
                                          <p:spTgt spid="50"/>
                                        </p:tgtEl>
                                        <p:attrNameLst>
                                          <p:attrName>style.visibility</p:attrName>
                                        </p:attrNameLst>
                                      </p:cBhvr>
                                      <p:to>
                                        <p:strVal val="visible"/>
                                      </p:to>
                                    </p:set>
                                    <p:anim calcmode="lin" valueType="num">
                                      <p:cBhvr>
                                        <p:cTn id="63" dur="550" fill="hold"/>
                                        <p:tgtEl>
                                          <p:spTgt spid="50"/>
                                        </p:tgtEl>
                                        <p:attrNameLst>
                                          <p:attrName>ppt_w</p:attrName>
                                        </p:attrNameLst>
                                      </p:cBhvr>
                                      <p:tavLst>
                                        <p:tav tm="0">
                                          <p:val>
                                            <p:fltVal val="0"/>
                                          </p:val>
                                        </p:tav>
                                        <p:tav tm="100000">
                                          <p:val>
                                            <p:strVal val="#ppt_w"/>
                                          </p:val>
                                        </p:tav>
                                      </p:tavLst>
                                    </p:anim>
                                    <p:anim calcmode="lin" valueType="num">
                                      <p:cBhvr>
                                        <p:cTn id="64" dur="550" fill="hold"/>
                                        <p:tgtEl>
                                          <p:spTgt spid="50"/>
                                        </p:tgtEl>
                                        <p:attrNameLst>
                                          <p:attrName>ppt_h</p:attrName>
                                        </p:attrNameLst>
                                      </p:cBhvr>
                                      <p:tavLst>
                                        <p:tav tm="0">
                                          <p:val>
                                            <p:fltVal val="0"/>
                                          </p:val>
                                        </p:tav>
                                        <p:tav tm="100000">
                                          <p:val>
                                            <p:strVal val="#ppt_h"/>
                                          </p:val>
                                        </p:tav>
                                      </p:tavLst>
                                    </p:anim>
                                    <p:animEffect transition="in" filter="fade">
                                      <p:cBhvr>
                                        <p:cTn id="65" dur="550"/>
                                        <p:tgtEl>
                                          <p:spTgt spid="50"/>
                                        </p:tgtEl>
                                      </p:cBhvr>
                                    </p:animEffect>
                                  </p:childTnLst>
                                </p:cTn>
                              </p:par>
                              <p:par>
                                <p:cTn id="66" presetID="22" presetClass="entr" presetSubtype="4" fill="hold" nodeType="withEffect">
                                  <p:stCondLst>
                                    <p:cond delay="15800"/>
                                  </p:stCondLst>
                                  <p:childTnLst>
                                    <p:set>
                                      <p:cBhvr>
                                        <p:cTn id="67" dur="1" fill="hold">
                                          <p:stCondLst>
                                            <p:cond delay="0"/>
                                          </p:stCondLst>
                                        </p:cTn>
                                        <p:tgtEl>
                                          <p:spTgt spid="49"/>
                                        </p:tgtEl>
                                        <p:attrNameLst>
                                          <p:attrName>style.visibility</p:attrName>
                                        </p:attrNameLst>
                                      </p:cBhvr>
                                      <p:to>
                                        <p:strVal val="visible"/>
                                      </p:to>
                                    </p:set>
                                    <p:animEffect transition="in" filter="wipe(down)">
                                      <p:cBhvr>
                                        <p:cTn id="68" dur="800"/>
                                        <p:tgtEl>
                                          <p:spTgt spid="49"/>
                                        </p:tgtEl>
                                      </p:cBhvr>
                                    </p:animEffect>
                                  </p:childTnLst>
                                </p:cTn>
                              </p:par>
                              <p:par>
                                <p:cTn id="69" presetID="10" presetClass="entr" presetSubtype="0" fill="hold" grpId="0" nodeType="withEffect">
                                  <p:stCondLst>
                                    <p:cond delay="170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500"/>
                                        <p:tgtEl>
                                          <p:spTgt spid="52"/>
                                        </p:tgtEl>
                                      </p:cBhvr>
                                    </p:animEffect>
                                  </p:childTnLst>
                                </p:cTn>
                              </p:par>
                              <p:par>
                                <p:cTn id="72" presetID="10" presetClass="entr" presetSubtype="0" fill="hold" grpId="0" nodeType="withEffect">
                                  <p:stCondLst>
                                    <p:cond delay="1700"/>
                                  </p:stCondLst>
                                  <p:childTnLst>
                                    <p:set>
                                      <p:cBhvr>
                                        <p:cTn id="73" dur="1" fill="hold">
                                          <p:stCondLst>
                                            <p:cond delay="0"/>
                                          </p:stCondLst>
                                        </p:cTn>
                                        <p:tgtEl>
                                          <p:spTgt spid="53"/>
                                        </p:tgtEl>
                                        <p:attrNameLst>
                                          <p:attrName>style.visibility</p:attrName>
                                        </p:attrNameLst>
                                      </p:cBhvr>
                                      <p:to>
                                        <p:strVal val="visible"/>
                                      </p:to>
                                    </p:set>
                                    <p:animEffect transition="in" filter="fade">
                                      <p:cBhvr>
                                        <p:cTn id="7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20" grpId="0" animBg="1"/>
      <p:bldP spid="26" grpId="0" animBg="1"/>
      <p:bldP spid="27" grpId="0" animBg="1"/>
      <p:bldP spid="30" grpId="0"/>
      <p:bldP spid="31" grpId="0"/>
      <p:bldP spid="44" grpId="0" animBg="1"/>
      <p:bldP spid="45" grpId="0" animBg="1"/>
      <p:bldP spid="46" grpId="0" animBg="1"/>
      <p:bldP spid="47" grpId="0" animBg="1"/>
      <p:bldP spid="50" grpId="0" animBg="1"/>
      <p:bldP spid="51" grpId="0" animBg="1"/>
      <p:bldP spid="52" grpId="0"/>
      <p:bldP spid="53"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meline 5">
    <p:spTree>
      <p:nvGrpSpPr>
        <p:cNvPr id="1" name=""/>
        <p:cNvGrpSpPr/>
        <p:nvPr/>
      </p:nvGrpSpPr>
      <p:grpSpPr>
        <a:xfrm>
          <a:off x="0" y="0"/>
          <a:ext cx="0" cy="0"/>
          <a:chOff x="0" y="0"/>
          <a:chExt cx="0" cy="0"/>
        </a:xfrm>
      </p:grpSpPr>
      <p:sp>
        <p:nvSpPr>
          <p:cNvPr id="32" name="Title 2"/>
          <p:cNvSpPr>
            <a:spLocks noGrp="1"/>
          </p:cNvSpPr>
          <p:nvPr>
            <p:ph type="title"/>
          </p:nvPr>
        </p:nvSpPr>
        <p:spPr>
          <a:xfrm>
            <a:off x="228600" y="133348"/>
            <a:ext cx="8686800" cy="762001"/>
          </a:xfrm>
        </p:spPr>
        <p:txBody>
          <a:bodyPr/>
          <a:lstStyle>
            <a:lvl1pPr>
              <a:defRPr/>
            </a:lvl1pPr>
          </a:lstStyle>
          <a:p>
            <a:r>
              <a:rPr lang="en-US"/>
              <a:t>Click to edit Master title style</a:t>
            </a:r>
          </a:p>
        </p:txBody>
      </p:sp>
      <p:cxnSp>
        <p:nvCxnSpPr>
          <p:cNvPr id="33" name="Straight Connector 32"/>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40" name="Straight Connector 39"/>
          <p:cNvCxnSpPr/>
          <p:nvPr/>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50" idx="6"/>
            <a:endCxn id="49" idx="6"/>
          </p:cNvCxnSpPr>
          <p:nvPr/>
        </p:nvCxnSpPr>
        <p:spPr>
          <a:xfrm flipV="1">
            <a:off x="409160" y="2321221"/>
            <a:ext cx="6973763"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1920433"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3681764" y="2266250"/>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p:cNvCxnSpPr/>
          <p:nvPr/>
        </p:nvCxnSpPr>
        <p:spPr>
          <a:xfrm>
            <a:off x="7329382"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7248796"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50" name="Oval 49"/>
          <p:cNvSpPr/>
          <p:nvPr/>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52" name="TextBox 51"/>
          <p:cNvSpPr txBox="1"/>
          <p:nvPr/>
        </p:nvSpPr>
        <p:spPr>
          <a:xfrm>
            <a:off x="7210871"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sp>
        <p:nvSpPr>
          <p:cNvPr id="53" name="Picture Placeholder 15"/>
          <p:cNvSpPr>
            <a:spLocks noGrp="1"/>
          </p:cNvSpPr>
          <p:nvPr>
            <p:ph type="pic" sz="quarter" idx="11"/>
          </p:nvPr>
        </p:nvSpPr>
        <p:spPr>
          <a:xfrm>
            <a:off x="2150238" y="1437911"/>
            <a:ext cx="1431162" cy="742950"/>
          </a:xfrm>
        </p:spPr>
        <p:txBody>
          <a:bodyPr/>
          <a:lstStyle>
            <a:lvl1pPr marL="0" indent="0">
              <a:buNone/>
              <a:defRPr/>
            </a:lvl1pPr>
          </a:lstStyle>
          <a:p>
            <a:r>
              <a:rPr lang="en-US"/>
              <a:t>Click icon to add picture</a:t>
            </a:r>
            <a:endParaRPr lang="en-CA"/>
          </a:p>
        </p:txBody>
      </p:sp>
      <p:sp>
        <p:nvSpPr>
          <p:cNvPr id="54" name="Picture Placeholder 15"/>
          <p:cNvSpPr>
            <a:spLocks noGrp="1"/>
          </p:cNvSpPr>
          <p:nvPr>
            <p:ph type="pic" sz="quarter" idx="12"/>
          </p:nvPr>
        </p:nvSpPr>
        <p:spPr>
          <a:xfrm>
            <a:off x="3915385" y="1436412"/>
            <a:ext cx="1441748" cy="742950"/>
          </a:xfrm>
        </p:spPr>
        <p:txBody>
          <a:bodyPr/>
          <a:lstStyle>
            <a:lvl1pPr marL="0" indent="0">
              <a:buNone/>
              <a:defRPr/>
            </a:lvl1pPr>
          </a:lstStyle>
          <a:p>
            <a:r>
              <a:rPr lang="en-US"/>
              <a:t>Click icon to add picture</a:t>
            </a:r>
            <a:endParaRPr lang="en-CA"/>
          </a:p>
        </p:txBody>
      </p:sp>
      <p:sp>
        <p:nvSpPr>
          <p:cNvPr id="57" name="Picture Placeholder 15"/>
          <p:cNvSpPr>
            <a:spLocks noGrp="1"/>
          </p:cNvSpPr>
          <p:nvPr>
            <p:ph type="pic" sz="quarter" idx="15"/>
          </p:nvPr>
        </p:nvSpPr>
        <p:spPr>
          <a:xfrm>
            <a:off x="449812" y="1445893"/>
            <a:ext cx="1373163" cy="742950"/>
          </a:xfrm>
        </p:spPr>
        <p:txBody>
          <a:bodyPr/>
          <a:lstStyle>
            <a:lvl1pPr marL="0" indent="0">
              <a:buNone/>
              <a:defRPr/>
            </a:lvl1pPr>
          </a:lstStyle>
          <a:p>
            <a:r>
              <a:rPr lang="en-US"/>
              <a:t>Click icon to add picture</a:t>
            </a:r>
            <a:endParaRPr lang="en-CA"/>
          </a:p>
        </p:txBody>
      </p:sp>
      <p:sp>
        <p:nvSpPr>
          <p:cNvPr id="58" name="Text Placeholder 22"/>
          <p:cNvSpPr>
            <a:spLocks noGrp="1"/>
          </p:cNvSpPr>
          <p:nvPr>
            <p:ph type="body" sz="quarter" idx="17"/>
          </p:nvPr>
        </p:nvSpPr>
        <p:spPr>
          <a:xfrm>
            <a:off x="449813" y="2540081"/>
            <a:ext cx="1373162"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9" name="Text Placeholder 47"/>
          <p:cNvSpPr>
            <a:spLocks noGrp="1"/>
          </p:cNvSpPr>
          <p:nvPr>
            <p:ph type="body" sz="quarter" idx="18"/>
          </p:nvPr>
        </p:nvSpPr>
        <p:spPr>
          <a:xfrm rot="16200000">
            <a:off x="-512500" y="3204981"/>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0" name="Text Placeholder 22"/>
          <p:cNvSpPr>
            <a:spLocks noGrp="1"/>
          </p:cNvSpPr>
          <p:nvPr>
            <p:ph type="body" sz="quarter" idx="19"/>
          </p:nvPr>
        </p:nvSpPr>
        <p:spPr>
          <a:xfrm>
            <a:off x="2150236" y="2540081"/>
            <a:ext cx="1431163"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71" name="Text Placeholder 47"/>
          <p:cNvSpPr>
            <a:spLocks noGrp="1"/>
          </p:cNvSpPr>
          <p:nvPr>
            <p:ph type="body" sz="quarter" idx="20"/>
          </p:nvPr>
        </p:nvSpPr>
        <p:spPr>
          <a:xfrm rot="16200000">
            <a:off x="1188240" y="3201420"/>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2" name="Text Placeholder 22"/>
          <p:cNvSpPr>
            <a:spLocks noGrp="1"/>
          </p:cNvSpPr>
          <p:nvPr>
            <p:ph type="body" sz="quarter" idx="21"/>
          </p:nvPr>
        </p:nvSpPr>
        <p:spPr>
          <a:xfrm>
            <a:off x="3918637" y="2525902"/>
            <a:ext cx="1435244"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73" name="Text Placeholder 47"/>
          <p:cNvSpPr>
            <a:spLocks noGrp="1"/>
          </p:cNvSpPr>
          <p:nvPr>
            <p:ph type="body" sz="quarter" idx="22"/>
          </p:nvPr>
        </p:nvSpPr>
        <p:spPr>
          <a:xfrm rot="16200000">
            <a:off x="2953072" y="3195027"/>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8" name="Text Placeholder 47"/>
          <p:cNvSpPr>
            <a:spLocks noGrp="1"/>
          </p:cNvSpPr>
          <p:nvPr>
            <p:ph type="body" sz="quarter" idx="28"/>
          </p:nvPr>
        </p:nvSpPr>
        <p:spPr>
          <a:xfrm rot="16200000">
            <a:off x="6497901" y="3193743"/>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31" name="Oval 30"/>
          <p:cNvSpPr/>
          <p:nvPr/>
        </p:nvSpPr>
        <p:spPr>
          <a:xfrm>
            <a:off x="5451654" y="225960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Picture Placeholder 15"/>
          <p:cNvSpPr>
            <a:spLocks noGrp="1"/>
          </p:cNvSpPr>
          <p:nvPr>
            <p:ph type="pic" sz="quarter" idx="29"/>
          </p:nvPr>
        </p:nvSpPr>
        <p:spPr>
          <a:xfrm>
            <a:off x="5685275" y="1429764"/>
            <a:ext cx="1441748" cy="742950"/>
          </a:xfrm>
        </p:spPr>
        <p:txBody>
          <a:bodyPr/>
          <a:lstStyle>
            <a:lvl1pPr marL="0" indent="0">
              <a:buNone/>
              <a:defRPr/>
            </a:lvl1pPr>
          </a:lstStyle>
          <a:p>
            <a:r>
              <a:rPr lang="en-US"/>
              <a:t>Click icon to add picture</a:t>
            </a:r>
            <a:endParaRPr lang="en-CA"/>
          </a:p>
        </p:txBody>
      </p:sp>
      <p:sp>
        <p:nvSpPr>
          <p:cNvPr id="35" name="Text Placeholder 22"/>
          <p:cNvSpPr>
            <a:spLocks noGrp="1"/>
          </p:cNvSpPr>
          <p:nvPr>
            <p:ph type="body" sz="quarter" idx="30"/>
          </p:nvPr>
        </p:nvSpPr>
        <p:spPr>
          <a:xfrm>
            <a:off x="5688527" y="2519254"/>
            <a:ext cx="1435244"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36" name="Text Placeholder 47"/>
          <p:cNvSpPr>
            <a:spLocks noGrp="1"/>
          </p:cNvSpPr>
          <p:nvPr>
            <p:ph type="body" sz="quarter" idx="31"/>
          </p:nvPr>
        </p:nvSpPr>
        <p:spPr>
          <a:xfrm rot="16200000">
            <a:off x="4722962" y="3188379"/>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37" name="Picture Placeholder 15"/>
          <p:cNvSpPr>
            <a:spLocks noGrp="1"/>
          </p:cNvSpPr>
          <p:nvPr>
            <p:ph type="pic" sz="quarter" idx="32"/>
          </p:nvPr>
        </p:nvSpPr>
        <p:spPr>
          <a:xfrm>
            <a:off x="7467028" y="1429764"/>
            <a:ext cx="1441748" cy="742950"/>
          </a:xfrm>
        </p:spPr>
        <p:txBody>
          <a:bodyPr/>
          <a:lstStyle>
            <a:lvl1pPr marL="0" indent="0">
              <a:buNone/>
              <a:defRPr/>
            </a:lvl1pPr>
          </a:lstStyle>
          <a:p>
            <a:r>
              <a:rPr lang="en-US"/>
              <a:t>Click icon to add picture</a:t>
            </a:r>
            <a:endParaRPr lang="en-CA"/>
          </a:p>
        </p:txBody>
      </p:sp>
      <p:sp>
        <p:nvSpPr>
          <p:cNvPr id="38" name="Text Placeholder 22"/>
          <p:cNvSpPr>
            <a:spLocks noGrp="1"/>
          </p:cNvSpPr>
          <p:nvPr>
            <p:ph type="body" sz="quarter" idx="33"/>
          </p:nvPr>
        </p:nvSpPr>
        <p:spPr>
          <a:xfrm>
            <a:off x="7470280" y="2519254"/>
            <a:ext cx="1435244"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cxnSp>
        <p:nvCxnSpPr>
          <p:cNvPr id="30" name="Straight Connector 29"/>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45" name="Straight Connector 44"/>
          <p:cNvCxnSpPr/>
          <p:nvPr userDrawn="1"/>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50" idx="6"/>
            <a:endCxn id="49" idx="6"/>
          </p:cNvCxnSpPr>
          <p:nvPr userDrawn="1"/>
        </p:nvCxnSpPr>
        <p:spPr>
          <a:xfrm flipV="1">
            <a:off x="409160" y="2321221"/>
            <a:ext cx="6973763"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48" name="Oval 47"/>
          <p:cNvSpPr/>
          <p:nvPr userDrawn="1"/>
        </p:nvSpPr>
        <p:spPr>
          <a:xfrm>
            <a:off x="1920433"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userDrawn="1"/>
        </p:nvSpPr>
        <p:spPr>
          <a:xfrm>
            <a:off x="3681764" y="2266250"/>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p:cNvCxnSpPr/>
          <p:nvPr userDrawn="1"/>
        </p:nvCxnSpPr>
        <p:spPr>
          <a:xfrm>
            <a:off x="7329382"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59" name="Oval 58"/>
          <p:cNvSpPr/>
          <p:nvPr userDrawn="1"/>
        </p:nvSpPr>
        <p:spPr>
          <a:xfrm>
            <a:off x="7248796"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60" name="Oval 59"/>
          <p:cNvSpPr/>
          <p:nvPr userDrawn="1"/>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userDrawn="1"/>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62" name="TextBox 61"/>
          <p:cNvSpPr txBox="1"/>
          <p:nvPr userDrawn="1"/>
        </p:nvSpPr>
        <p:spPr>
          <a:xfrm>
            <a:off x="7210871"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sp>
        <p:nvSpPr>
          <p:cNvPr id="63" name="Oval 62"/>
          <p:cNvSpPr/>
          <p:nvPr userDrawn="1"/>
        </p:nvSpPr>
        <p:spPr>
          <a:xfrm>
            <a:off x="5451654" y="225960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p:cNvSpPr txBox="1"/>
          <p:nvPr userDrawn="1"/>
        </p:nvSpPr>
        <p:spPr>
          <a:xfrm>
            <a:off x="7315200" y="492805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948661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30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750"/>
                                        <p:tgtEl>
                                          <p:spTgt spid="40"/>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22" presetClass="entr" presetSubtype="8" fill="hold" nodeType="withEffect">
                                  <p:stCondLst>
                                    <p:cond delay="100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800"/>
                                        <p:tgtEl>
                                          <p:spTgt spid="41"/>
                                        </p:tgtEl>
                                      </p:cBhvr>
                                    </p:animEffect>
                                  </p:childTnLst>
                                </p:cTn>
                              </p:par>
                              <p:par>
                                <p:cTn id="14" presetID="10" presetClass="entr" presetSubtype="0" fill="hold" grpId="0" nodeType="withEffect">
                                  <p:stCondLst>
                                    <p:cond delay="370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par>
                                <p:cTn id="17" presetID="10" presetClass="entr" presetSubtype="0" fill="hold" grpId="0" nodeType="withEffect">
                                  <p:stCondLst>
                                    <p:cond delay="600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53" presetClass="entr" presetSubtype="16" fill="hold" grpId="0" nodeType="withEffect">
                                  <p:stCondLst>
                                    <p:cond delay="13700"/>
                                  </p:stCondLst>
                                  <p:childTnLst>
                                    <p:set>
                                      <p:cBhvr>
                                        <p:cTn id="21" dur="1" fill="hold">
                                          <p:stCondLst>
                                            <p:cond delay="0"/>
                                          </p:stCondLst>
                                        </p:cTn>
                                        <p:tgtEl>
                                          <p:spTgt spid="49"/>
                                        </p:tgtEl>
                                        <p:attrNameLst>
                                          <p:attrName>style.visibility</p:attrName>
                                        </p:attrNameLst>
                                      </p:cBhvr>
                                      <p:to>
                                        <p:strVal val="visible"/>
                                      </p:to>
                                    </p:set>
                                    <p:anim calcmode="lin" valueType="num">
                                      <p:cBhvr>
                                        <p:cTn id="22" dur="550" fill="hold"/>
                                        <p:tgtEl>
                                          <p:spTgt spid="49"/>
                                        </p:tgtEl>
                                        <p:attrNameLst>
                                          <p:attrName>ppt_w</p:attrName>
                                        </p:attrNameLst>
                                      </p:cBhvr>
                                      <p:tavLst>
                                        <p:tav tm="0">
                                          <p:val>
                                            <p:fltVal val="0"/>
                                          </p:val>
                                        </p:tav>
                                        <p:tav tm="100000">
                                          <p:val>
                                            <p:strVal val="#ppt_w"/>
                                          </p:val>
                                        </p:tav>
                                      </p:tavLst>
                                    </p:anim>
                                    <p:anim calcmode="lin" valueType="num">
                                      <p:cBhvr>
                                        <p:cTn id="23" dur="550" fill="hold"/>
                                        <p:tgtEl>
                                          <p:spTgt spid="49"/>
                                        </p:tgtEl>
                                        <p:attrNameLst>
                                          <p:attrName>ppt_h</p:attrName>
                                        </p:attrNameLst>
                                      </p:cBhvr>
                                      <p:tavLst>
                                        <p:tav tm="0">
                                          <p:val>
                                            <p:fltVal val="0"/>
                                          </p:val>
                                        </p:tav>
                                        <p:tav tm="100000">
                                          <p:val>
                                            <p:strVal val="#ppt_h"/>
                                          </p:val>
                                        </p:tav>
                                      </p:tavLst>
                                    </p:anim>
                                    <p:animEffect transition="in" filter="fade">
                                      <p:cBhvr>
                                        <p:cTn id="24" dur="550"/>
                                        <p:tgtEl>
                                          <p:spTgt spid="49"/>
                                        </p:tgtEl>
                                      </p:cBhvr>
                                    </p:animEffect>
                                  </p:childTnLst>
                                </p:cTn>
                              </p:par>
                              <p:par>
                                <p:cTn id="25" presetID="22" presetClass="entr" presetSubtype="4" fill="hold" nodeType="withEffect">
                                  <p:stCondLst>
                                    <p:cond delay="15800"/>
                                  </p:stCondLst>
                                  <p:childTnLst>
                                    <p:set>
                                      <p:cBhvr>
                                        <p:cTn id="26" dur="1" fill="hold">
                                          <p:stCondLst>
                                            <p:cond delay="0"/>
                                          </p:stCondLst>
                                        </p:cTn>
                                        <p:tgtEl>
                                          <p:spTgt spid="47"/>
                                        </p:tgtEl>
                                        <p:attrNameLst>
                                          <p:attrName>style.visibility</p:attrName>
                                        </p:attrNameLst>
                                      </p:cBhvr>
                                      <p:to>
                                        <p:strVal val="visible"/>
                                      </p:to>
                                    </p:set>
                                    <p:animEffect transition="in" filter="wipe(down)">
                                      <p:cBhvr>
                                        <p:cTn id="27" dur="800"/>
                                        <p:tgtEl>
                                          <p:spTgt spid="47"/>
                                        </p:tgtEl>
                                      </p:cBhvr>
                                    </p:animEffect>
                                  </p:childTnLst>
                                </p:cTn>
                              </p:par>
                              <p:par>
                                <p:cTn id="28" presetID="10" presetClass="entr" presetSubtype="0" fill="hold" grpId="0" nodeType="withEffect">
                                  <p:stCondLst>
                                    <p:cond delay="170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par>
                                <p:cTn id="31" presetID="10" presetClass="entr" presetSubtype="0" fill="hold" grpId="0" nodeType="withEffect">
                                  <p:stCondLst>
                                    <p:cond delay="170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10" presetClass="entr" presetSubtype="0" fill="hold" grpId="0" nodeType="withEffect">
                                  <p:stCondLst>
                                    <p:cond delay="600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par>
                                <p:cTn id="37" presetID="22" presetClass="entr" presetSubtype="4" fill="hold" nodeType="withEffect">
                                  <p:stCondLst>
                                    <p:cond delay="300"/>
                                  </p:stCondLst>
                                  <p:childTnLst>
                                    <p:set>
                                      <p:cBhvr>
                                        <p:cTn id="38" dur="1" fill="hold">
                                          <p:stCondLst>
                                            <p:cond delay="0"/>
                                          </p:stCondLst>
                                        </p:cTn>
                                        <p:tgtEl>
                                          <p:spTgt spid="45"/>
                                        </p:tgtEl>
                                        <p:attrNameLst>
                                          <p:attrName>style.visibility</p:attrName>
                                        </p:attrNameLst>
                                      </p:cBhvr>
                                      <p:to>
                                        <p:strVal val="visible"/>
                                      </p:to>
                                    </p:set>
                                    <p:animEffect transition="in" filter="wipe(down)">
                                      <p:cBhvr>
                                        <p:cTn id="39" dur="750"/>
                                        <p:tgtEl>
                                          <p:spTgt spid="45"/>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60"/>
                                        </p:tgtEl>
                                        <p:attrNameLst>
                                          <p:attrName>style.visibility</p:attrName>
                                        </p:attrNameLst>
                                      </p:cBhvr>
                                      <p:to>
                                        <p:strVal val="visible"/>
                                      </p:to>
                                    </p:set>
                                    <p:animEffect transition="in" filter="fade">
                                      <p:cBhvr>
                                        <p:cTn id="42" dur="500"/>
                                        <p:tgtEl>
                                          <p:spTgt spid="60"/>
                                        </p:tgtEl>
                                      </p:cBhvr>
                                    </p:animEffect>
                                  </p:childTnLst>
                                </p:cTn>
                              </p:par>
                              <p:par>
                                <p:cTn id="43" presetID="22" presetClass="entr" presetSubtype="8" fill="hold" nodeType="withEffect">
                                  <p:stCondLst>
                                    <p:cond delay="1000"/>
                                  </p:stCondLst>
                                  <p:childTnLst>
                                    <p:set>
                                      <p:cBhvr>
                                        <p:cTn id="44" dur="1" fill="hold">
                                          <p:stCondLst>
                                            <p:cond delay="0"/>
                                          </p:stCondLst>
                                        </p:cTn>
                                        <p:tgtEl>
                                          <p:spTgt spid="46"/>
                                        </p:tgtEl>
                                        <p:attrNameLst>
                                          <p:attrName>style.visibility</p:attrName>
                                        </p:attrNameLst>
                                      </p:cBhvr>
                                      <p:to>
                                        <p:strVal val="visible"/>
                                      </p:to>
                                    </p:set>
                                    <p:animEffect transition="in" filter="wipe(left)">
                                      <p:cBhvr>
                                        <p:cTn id="45" dur="800"/>
                                        <p:tgtEl>
                                          <p:spTgt spid="46"/>
                                        </p:tgtEl>
                                      </p:cBhvr>
                                    </p:animEffect>
                                  </p:childTnLst>
                                </p:cTn>
                              </p:par>
                              <p:par>
                                <p:cTn id="46" presetID="10" presetClass="entr" presetSubtype="0" fill="hold" grpId="0" nodeType="withEffect">
                                  <p:stCondLst>
                                    <p:cond delay="370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par>
                                <p:cTn id="49" presetID="10" presetClass="entr" presetSubtype="0" fill="hold" grpId="0" nodeType="withEffect">
                                  <p:stCondLst>
                                    <p:cond delay="6000"/>
                                  </p:stCondLst>
                                  <p:childTnLst>
                                    <p:set>
                                      <p:cBhvr>
                                        <p:cTn id="50" dur="1" fill="hold">
                                          <p:stCondLst>
                                            <p:cond delay="0"/>
                                          </p:stCondLst>
                                        </p:cTn>
                                        <p:tgtEl>
                                          <p:spTgt spid="55"/>
                                        </p:tgtEl>
                                        <p:attrNameLst>
                                          <p:attrName>style.visibility</p:attrName>
                                        </p:attrNameLst>
                                      </p:cBhvr>
                                      <p:to>
                                        <p:strVal val="visible"/>
                                      </p:to>
                                    </p:set>
                                    <p:animEffect transition="in" filter="fade">
                                      <p:cBhvr>
                                        <p:cTn id="51" dur="500"/>
                                        <p:tgtEl>
                                          <p:spTgt spid="55"/>
                                        </p:tgtEl>
                                      </p:cBhvr>
                                    </p:animEffect>
                                  </p:childTnLst>
                                </p:cTn>
                              </p:par>
                              <p:par>
                                <p:cTn id="52" presetID="53" presetClass="entr" presetSubtype="16" fill="hold" grpId="0" nodeType="withEffect">
                                  <p:stCondLst>
                                    <p:cond delay="13700"/>
                                  </p:stCondLst>
                                  <p:childTnLst>
                                    <p:set>
                                      <p:cBhvr>
                                        <p:cTn id="53" dur="1" fill="hold">
                                          <p:stCondLst>
                                            <p:cond delay="0"/>
                                          </p:stCondLst>
                                        </p:cTn>
                                        <p:tgtEl>
                                          <p:spTgt spid="59"/>
                                        </p:tgtEl>
                                        <p:attrNameLst>
                                          <p:attrName>style.visibility</p:attrName>
                                        </p:attrNameLst>
                                      </p:cBhvr>
                                      <p:to>
                                        <p:strVal val="visible"/>
                                      </p:to>
                                    </p:set>
                                    <p:anim calcmode="lin" valueType="num">
                                      <p:cBhvr>
                                        <p:cTn id="54" dur="550" fill="hold"/>
                                        <p:tgtEl>
                                          <p:spTgt spid="59"/>
                                        </p:tgtEl>
                                        <p:attrNameLst>
                                          <p:attrName>ppt_w</p:attrName>
                                        </p:attrNameLst>
                                      </p:cBhvr>
                                      <p:tavLst>
                                        <p:tav tm="0">
                                          <p:val>
                                            <p:fltVal val="0"/>
                                          </p:val>
                                        </p:tav>
                                        <p:tav tm="100000">
                                          <p:val>
                                            <p:strVal val="#ppt_w"/>
                                          </p:val>
                                        </p:tav>
                                      </p:tavLst>
                                    </p:anim>
                                    <p:anim calcmode="lin" valueType="num">
                                      <p:cBhvr>
                                        <p:cTn id="55" dur="550" fill="hold"/>
                                        <p:tgtEl>
                                          <p:spTgt spid="59"/>
                                        </p:tgtEl>
                                        <p:attrNameLst>
                                          <p:attrName>ppt_h</p:attrName>
                                        </p:attrNameLst>
                                      </p:cBhvr>
                                      <p:tavLst>
                                        <p:tav tm="0">
                                          <p:val>
                                            <p:fltVal val="0"/>
                                          </p:val>
                                        </p:tav>
                                        <p:tav tm="100000">
                                          <p:val>
                                            <p:strVal val="#ppt_h"/>
                                          </p:val>
                                        </p:tav>
                                      </p:tavLst>
                                    </p:anim>
                                    <p:animEffect transition="in" filter="fade">
                                      <p:cBhvr>
                                        <p:cTn id="56" dur="550"/>
                                        <p:tgtEl>
                                          <p:spTgt spid="59"/>
                                        </p:tgtEl>
                                      </p:cBhvr>
                                    </p:animEffect>
                                  </p:childTnLst>
                                </p:cTn>
                              </p:par>
                              <p:par>
                                <p:cTn id="57" presetID="22" presetClass="entr" presetSubtype="4" fill="hold" nodeType="withEffect">
                                  <p:stCondLst>
                                    <p:cond delay="15800"/>
                                  </p:stCondLst>
                                  <p:childTnLst>
                                    <p:set>
                                      <p:cBhvr>
                                        <p:cTn id="58" dur="1" fill="hold">
                                          <p:stCondLst>
                                            <p:cond delay="0"/>
                                          </p:stCondLst>
                                        </p:cTn>
                                        <p:tgtEl>
                                          <p:spTgt spid="56"/>
                                        </p:tgtEl>
                                        <p:attrNameLst>
                                          <p:attrName>style.visibility</p:attrName>
                                        </p:attrNameLst>
                                      </p:cBhvr>
                                      <p:to>
                                        <p:strVal val="visible"/>
                                      </p:to>
                                    </p:set>
                                    <p:animEffect transition="in" filter="wipe(down)">
                                      <p:cBhvr>
                                        <p:cTn id="59" dur="800"/>
                                        <p:tgtEl>
                                          <p:spTgt spid="56"/>
                                        </p:tgtEl>
                                      </p:cBhvr>
                                    </p:animEffect>
                                  </p:childTnLst>
                                </p:cTn>
                              </p:par>
                              <p:par>
                                <p:cTn id="60" presetID="10" presetClass="entr" presetSubtype="0" fill="hold" grpId="0" nodeType="withEffect">
                                  <p:stCondLst>
                                    <p:cond delay="1700"/>
                                  </p:stCondLst>
                                  <p:childTnLst>
                                    <p:set>
                                      <p:cBhvr>
                                        <p:cTn id="61" dur="1" fill="hold">
                                          <p:stCondLst>
                                            <p:cond delay="0"/>
                                          </p:stCondLst>
                                        </p:cTn>
                                        <p:tgtEl>
                                          <p:spTgt spid="61"/>
                                        </p:tgtEl>
                                        <p:attrNameLst>
                                          <p:attrName>style.visibility</p:attrName>
                                        </p:attrNameLst>
                                      </p:cBhvr>
                                      <p:to>
                                        <p:strVal val="visible"/>
                                      </p:to>
                                    </p:set>
                                    <p:animEffect transition="in" filter="fade">
                                      <p:cBhvr>
                                        <p:cTn id="62" dur="500"/>
                                        <p:tgtEl>
                                          <p:spTgt spid="61"/>
                                        </p:tgtEl>
                                      </p:cBhvr>
                                    </p:animEffect>
                                  </p:childTnLst>
                                </p:cTn>
                              </p:par>
                              <p:par>
                                <p:cTn id="63" presetID="10" presetClass="entr" presetSubtype="0" fill="hold" grpId="0" nodeType="withEffect">
                                  <p:stCondLst>
                                    <p:cond delay="1700"/>
                                  </p:stCondLst>
                                  <p:childTnLst>
                                    <p:set>
                                      <p:cBhvr>
                                        <p:cTn id="64" dur="1" fill="hold">
                                          <p:stCondLst>
                                            <p:cond delay="0"/>
                                          </p:stCondLst>
                                        </p:cTn>
                                        <p:tgtEl>
                                          <p:spTgt spid="62"/>
                                        </p:tgtEl>
                                        <p:attrNameLst>
                                          <p:attrName>style.visibility</p:attrName>
                                        </p:attrNameLst>
                                      </p:cBhvr>
                                      <p:to>
                                        <p:strVal val="visible"/>
                                      </p:to>
                                    </p:set>
                                    <p:animEffect transition="in" filter="fade">
                                      <p:cBhvr>
                                        <p:cTn id="65" dur="500"/>
                                        <p:tgtEl>
                                          <p:spTgt spid="62"/>
                                        </p:tgtEl>
                                      </p:cBhvr>
                                    </p:animEffect>
                                  </p:childTnLst>
                                </p:cTn>
                              </p:par>
                              <p:par>
                                <p:cTn id="66" presetID="10" presetClass="entr" presetSubtype="0" fill="hold" grpId="0" nodeType="withEffect">
                                  <p:stCondLst>
                                    <p:cond delay="6000"/>
                                  </p:stCondLst>
                                  <p:childTnLst>
                                    <p:set>
                                      <p:cBhvr>
                                        <p:cTn id="67" dur="1" fill="hold">
                                          <p:stCondLst>
                                            <p:cond delay="0"/>
                                          </p:stCondLst>
                                        </p:cTn>
                                        <p:tgtEl>
                                          <p:spTgt spid="63"/>
                                        </p:tgtEl>
                                        <p:attrNameLst>
                                          <p:attrName>style.visibility</p:attrName>
                                        </p:attrNameLst>
                                      </p:cBhvr>
                                      <p:to>
                                        <p:strVal val="visible"/>
                                      </p:to>
                                    </p:set>
                                    <p:animEffect transition="in" filter="fade">
                                      <p:cBhvr>
                                        <p:cTn id="68"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9" grpId="0" animBg="1"/>
      <p:bldP spid="50" grpId="0" animBg="1"/>
      <p:bldP spid="51" grpId="0"/>
      <p:bldP spid="52" grpId="0"/>
      <p:bldP spid="31" grpId="0" animBg="1"/>
      <p:bldP spid="48" grpId="0" animBg="1"/>
      <p:bldP spid="55" grpId="0" animBg="1"/>
      <p:bldP spid="59" grpId="0" animBg="1"/>
      <p:bldP spid="60" grpId="0" animBg="1"/>
      <p:bldP spid="61" grpId="0"/>
      <p:bldP spid="62" grpId="0"/>
      <p:bldP spid="63"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meline 4">
    <p:spTree>
      <p:nvGrpSpPr>
        <p:cNvPr id="1" name=""/>
        <p:cNvGrpSpPr/>
        <p:nvPr/>
      </p:nvGrpSpPr>
      <p:grpSpPr>
        <a:xfrm>
          <a:off x="0" y="0"/>
          <a:ext cx="0" cy="0"/>
          <a:chOff x="0" y="0"/>
          <a:chExt cx="0" cy="0"/>
        </a:xfrm>
      </p:grpSpPr>
      <p:sp>
        <p:nvSpPr>
          <p:cNvPr id="32" name="Title 2"/>
          <p:cNvSpPr>
            <a:spLocks noGrp="1"/>
          </p:cNvSpPr>
          <p:nvPr>
            <p:ph type="title"/>
          </p:nvPr>
        </p:nvSpPr>
        <p:spPr>
          <a:xfrm>
            <a:off x="228600" y="133348"/>
            <a:ext cx="8686800" cy="762001"/>
          </a:xfrm>
        </p:spPr>
        <p:txBody>
          <a:bodyPr/>
          <a:lstStyle>
            <a:lvl1pPr>
              <a:defRPr/>
            </a:lvl1pPr>
          </a:lstStyle>
          <a:p>
            <a:r>
              <a:rPr lang="en-US"/>
              <a:t>Click to edit Master title style</a:t>
            </a:r>
          </a:p>
        </p:txBody>
      </p:sp>
      <p:cxnSp>
        <p:nvCxnSpPr>
          <p:cNvPr id="33" name="Straight Connector 32"/>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40" name="Straight Connector 39"/>
          <p:cNvCxnSpPr/>
          <p:nvPr/>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50" idx="6"/>
            <a:endCxn id="49" idx="6"/>
          </p:cNvCxnSpPr>
          <p:nvPr/>
        </p:nvCxnSpPr>
        <p:spPr>
          <a:xfrm flipV="1">
            <a:off x="409160" y="2321221"/>
            <a:ext cx="6364162"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2278300" y="224793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420631" y="224667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p:cNvCxnSpPr/>
          <p:nvPr/>
        </p:nvCxnSpPr>
        <p:spPr>
          <a:xfrm>
            <a:off x="6719781"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6639195"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50" name="Oval 49"/>
          <p:cNvSpPr/>
          <p:nvPr/>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52" name="TextBox 51"/>
          <p:cNvSpPr txBox="1"/>
          <p:nvPr/>
        </p:nvSpPr>
        <p:spPr>
          <a:xfrm>
            <a:off x="660127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sp>
        <p:nvSpPr>
          <p:cNvPr id="53" name="Picture Placeholder 15"/>
          <p:cNvSpPr>
            <a:spLocks noGrp="1"/>
          </p:cNvSpPr>
          <p:nvPr>
            <p:ph type="pic" sz="quarter" idx="11"/>
          </p:nvPr>
        </p:nvSpPr>
        <p:spPr>
          <a:xfrm>
            <a:off x="2508104" y="1437911"/>
            <a:ext cx="1731509" cy="742950"/>
          </a:xfrm>
        </p:spPr>
        <p:txBody>
          <a:bodyPr/>
          <a:lstStyle>
            <a:lvl1pPr marL="0" indent="0">
              <a:buNone/>
              <a:defRPr/>
            </a:lvl1pPr>
          </a:lstStyle>
          <a:p>
            <a:r>
              <a:rPr lang="en-US"/>
              <a:t>Click icon to add picture</a:t>
            </a:r>
            <a:endParaRPr lang="en-CA"/>
          </a:p>
        </p:txBody>
      </p:sp>
      <p:sp>
        <p:nvSpPr>
          <p:cNvPr id="57" name="Picture Placeholder 15"/>
          <p:cNvSpPr>
            <a:spLocks noGrp="1"/>
          </p:cNvSpPr>
          <p:nvPr>
            <p:ph type="pic" sz="quarter" idx="15"/>
          </p:nvPr>
        </p:nvSpPr>
        <p:spPr>
          <a:xfrm>
            <a:off x="449812" y="1445893"/>
            <a:ext cx="1640718" cy="742950"/>
          </a:xfrm>
        </p:spPr>
        <p:txBody>
          <a:bodyPr/>
          <a:lstStyle>
            <a:lvl1pPr marL="0" indent="0">
              <a:buNone/>
              <a:defRPr/>
            </a:lvl1pPr>
          </a:lstStyle>
          <a:p>
            <a:r>
              <a:rPr lang="en-US"/>
              <a:t>Click icon to add picture</a:t>
            </a:r>
            <a:endParaRPr lang="en-CA"/>
          </a:p>
        </p:txBody>
      </p:sp>
      <p:sp>
        <p:nvSpPr>
          <p:cNvPr id="58" name="Text Placeholder 22"/>
          <p:cNvSpPr>
            <a:spLocks noGrp="1"/>
          </p:cNvSpPr>
          <p:nvPr>
            <p:ph type="body" sz="quarter" idx="17"/>
          </p:nvPr>
        </p:nvSpPr>
        <p:spPr>
          <a:xfrm>
            <a:off x="449812" y="2540081"/>
            <a:ext cx="1640717"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9" name="Text Placeholder 47"/>
          <p:cNvSpPr>
            <a:spLocks noGrp="1"/>
          </p:cNvSpPr>
          <p:nvPr>
            <p:ph type="body" sz="quarter" idx="18"/>
          </p:nvPr>
        </p:nvSpPr>
        <p:spPr>
          <a:xfrm rot="16200000">
            <a:off x="-512500" y="3204981"/>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0" name="Text Placeholder 22"/>
          <p:cNvSpPr>
            <a:spLocks noGrp="1"/>
          </p:cNvSpPr>
          <p:nvPr>
            <p:ph type="body" sz="quarter" idx="19"/>
          </p:nvPr>
        </p:nvSpPr>
        <p:spPr>
          <a:xfrm>
            <a:off x="2508103" y="2540081"/>
            <a:ext cx="1731510"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71" name="Text Placeholder 47"/>
          <p:cNvSpPr>
            <a:spLocks noGrp="1"/>
          </p:cNvSpPr>
          <p:nvPr>
            <p:ph type="body" sz="quarter" idx="20"/>
          </p:nvPr>
        </p:nvSpPr>
        <p:spPr>
          <a:xfrm rot="16200000">
            <a:off x="1546107" y="3201420"/>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3" name="Text Placeholder 47"/>
          <p:cNvSpPr>
            <a:spLocks noGrp="1"/>
          </p:cNvSpPr>
          <p:nvPr>
            <p:ph type="body" sz="quarter" idx="22"/>
          </p:nvPr>
        </p:nvSpPr>
        <p:spPr>
          <a:xfrm rot="16200000">
            <a:off x="3691939" y="3195027"/>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8" name="Text Placeholder 47"/>
          <p:cNvSpPr>
            <a:spLocks noGrp="1"/>
          </p:cNvSpPr>
          <p:nvPr>
            <p:ph type="body" sz="quarter" idx="28"/>
          </p:nvPr>
        </p:nvSpPr>
        <p:spPr>
          <a:xfrm rot="16200000">
            <a:off x="5888300" y="3193743"/>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30" name="Picture Placeholder 15"/>
          <p:cNvSpPr>
            <a:spLocks noGrp="1"/>
          </p:cNvSpPr>
          <p:nvPr>
            <p:ph type="pic" sz="quarter" idx="34"/>
          </p:nvPr>
        </p:nvSpPr>
        <p:spPr>
          <a:xfrm>
            <a:off x="4651793" y="1426672"/>
            <a:ext cx="1731509" cy="742950"/>
          </a:xfrm>
        </p:spPr>
        <p:txBody>
          <a:bodyPr/>
          <a:lstStyle>
            <a:lvl1pPr marL="0" indent="0">
              <a:buNone/>
              <a:defRPr/>
            </a:lvl1pPr>
          </a:lstStyle>
          <a:p>
            <a:r>
              <a:rPr lang="en-US"/>
              <a:t>Click icon to add picture</a:t>
            </a:r>
            <a:endParaRPr lang="en-CA"/>
          </a:p>
        </p:txBody>
      </p:sp>
      <p:sp>
        <p:nvSpPr>
          <p:cNvPr id="39" name="Text Placeholder 22"/>
          <p:cNvSpPr>
            <a:spLocks noGrp="1"/>
          </p:cNvSpPr>
          <p:nvPr>
            <p:ph type="body" sz="quarter" idx="35"/>
          </p:nvPr>
        </p:nvSpPr>
        <p:spPr>
          <a:xfrm>
            <a:off x="4651792" y="2528842"/>
            <a:ext cx="1731510"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45" name="Picture Placeholder 15"/>
          <p:cNvSpPr>
            <a:spLocks noGrp="1"/>
          </p:cNvSpPr>
          <p:nvPr>
            <p:ph type="pic" sz="quarter" idx="36"/>
          </p:nvPr>
        </p:nvSpPr>
        <p:spPr>
          <a:xfrm>
            <a:off x="6857091" y="1426672"/>
            <a:ext cx="1731509" cy="742950"/>
          </a:xfrm>
        </p:spPr>
        <p:txBody>
          <a:bodyPr/>
          <a:lstStyle>
            <a:lvl1pPr marL="0" indent="0">
              <a:buNone/>
              <a:defRPr/>
            </a:lvl1pPr>
          </a:lstStyle>
          <a:p>
            <a:r>
              <a:rPr lang="en-US"/>
              <a:t>Click icon to add picture</a:t>
            </a:r>
            <a:endParaRPr lang="en-CA"/>
          </a:p>
        </p:txBody>
      </p:sp>
      <p:sp>
        <p:nvSpPr>
          <p:cNvPr id="46" name="Text Placeholder 22"/>
          <p:cNvSpPr>
            <a:spLocks noGrp="1"/>
          </p:cNvSpPr>
          <p:nvPr>
            <p:ph type="body" sz="quarter" idx="37"/>
          </p:nvPr>
        </p:nvSpPr>
        <p:spPr>
          <a:xfrm>
            <a:off x="6857090" y="2528842"/>
            <a:ext cx="1731510"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cxnSp>
        <p:nvCxnSpPr>
          <p:cNvPr id="26" name="Straight Connector 25"/>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28" name="Straight Connector 27"/>
          <p:cNvCxnSpPr/>
          <p:nvPr userDrawn="1"/>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50" idx="6"/>
            <a:endCxn id="49" idx="6"/>
          </p:cNvCxnSpPr>
          <p:nvPr userDrawn="1"/>
        </p:nvCxnSpPr>
        <p:spPr>
          <a:xfrm flipV="1">
            <a:off x="409160" y="2321221"/>
            <a:ext cx="6364162"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31" name="Oval 30"/>
          <p:cNvSpPr/>
          <p:nvPr userDrawn="1"/>
        </p:nvSpPr>
        <p:spPr>
          <a:xfrm>
            <a:off x="2278300" y="224793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userDrawn="1"/>
        </p:nvSpPr>
        <p:spPr>
          <a:xfrm>
            <a:off x="4420631" y="224667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p:cNvCxnSpPr/>
          <p:nvPr userDrawn="1"/>
        </p:nvCxnSpPr>
        <p:spPr>
          <a:xfrm>
            <a:off x="6719781"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36" name="Oval 35"/>
          <p:cNvSpPr/>
          <p:nvPr userDrawn="1"/>
        </p:nvSpPr>
        <p:spPr>
          <a:xfrm>
            <a:off x="6639195"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37" name="Oval 36"/>
          <p:cNvSpPr/>
          <p:nvPr userDrawn="1"/>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userDrawn="1"/>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48" name="TextBox 47"/>
          <p:cNvSpPr txBox="1"/>
          <p:nvPr userDrawn="1"/>
        </p:nvSpPr>
        <p:spPr>
          <a:xfrm>
            <a:off x="660127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sp>
        <p:nvSpPr>
          <p:cNvPr id="54" name="TextBox 53"/>
          <p:cNvSpPr txBox="1"/>
          <p:nvPr userDrawn="1"/>
        </p:nvSpPr>
        <p:spPr>
          <a:xfrm>
            <a:off x="7315200" y="492805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450017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30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750"/>
                                        <p:tgtEl>
                                          <p:spTgt spid="40"/>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22" presetClass="entr" presetSubtype="8" fill="hold" nodeType="withEffect">
                                  <p:stCondLst>
                                    <p:cond delay="100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800"/>
                                        <p:tgtEl>
                                          <p:spTgt spid="41"/>
                                        </p:tgtEl>
                                      </p:cBhvr>
                                    </p:animEffect>
                                  </p:childTnLst>
                                </p:cTn>
                              </p:par>
                              <p:par>
                                <p:cTn id="14" presetID="10" presetClass="entr" presetSubtype="0" fill="hold" grpId="0" nodeType="withEffect">
                                  <p:stCondLst>
                                    <p:cond delay="370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par>
                                <p:cTn id="17" presetID="10" presetClass="entr" presetSubtype="0" fill="hold" grpId="0" nodeType="withEffect">
                                  <p:stCondLst>
                                    <p:cond delay="600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53" presetClass="entr" presetSubtype="16" fill="hold" grpId="0" nodeType="withEffect">
                                  <p:stCondLst>
                                    <p:cond delay="13700"/>
                                  </p:stCondLst>
                                  <p:childTnLst>
                                    <p:set>
                                      <p:cBhvr>
                                        <p:cTn id="21" dur="1" fill="hold">
                                          <p:stCondLst>
                                            <p:cond delay="0"/>
                                          </p:stCondLst>
                                        </p:cTn>
                                        <p:tgtEl>
                                          <p:spTgt spid="49"/>
                                        </p:tgtEl>
                                        <p:attrNameLst>
                                          <p:attrName>style.visibility</p:attrName>
                                        </p:attrNameLst>
                                      </p:cBhvr>
                                      <p:to>
                                        <p:strVal val="visible"/>
                                      </p:to>
                                    </p:set>
                                    <p:anim calcmode="lin" valueType="num">
                                      <p:cBhvr>
                                        <p:cTn id="22" dur="550" fill="hold"/>
                                        <p:tgtEl>
                                          <p:spTgt spid="49"/>
                                        </p:tgtEl>
                                        <p:attrNameLst>
                                          <p:attrName>ppt_w</p:attrName>
                                        </p:attrNameLst>
                                      </p:cBhvr>
                                      <p:tavLst>
                                        <p:tav tm="0">
                                          <p:val>
                                            <p:fltVal val="0"/>
                                          </p:val>
                                        </p:tav>
                                        <p:tav tm="100000">
                                          <p:val>
                                            <p:strVal val="#ppt_w"/>
                                          </p:val>
                                        </p:tav>
                                      </p:tavLst>
                                    </p:anim>
                                    <p:anim calcmode="lin" valueType="num">
                                      <p:cBhvr>
                                        <p:cTn id="23" dur="550" fill="hold"/>
                                        <p:tgtEl>
                                          <p:spTgt spid="49"/>
                                        </p:tgtEl>
                                        <p:attrNameLst>
                                          <p:attrName>ppt_h</p:attrName>
                                        </p:attrNameLst>
                                      </p:cBhvr>
                                      <p:tavLst>
                                        <p:tav tm="0">
                                          <p:val>
                                            <p:fltVal val="0"/>
                                          </p:val>
                                        </p:tav>
                                        <p:tav tm="100000">
                                          <p:val>
                                            <p:strVal val="#ppt_h"/>
                                          </p:val>
                                        </p:tav>
                                      </p:tavLst>
                                    </p:anim>
                                    <p:animEffect transition="in" filter="fade">
                                      <p:cBhvr>
                                        <p:cTn id="24" dur="550"/>
                                        <p:tgtEl>
                                          <p:spTgt spid="49"/>
                                        </p:tgtEl>
                                      </p:cBhvr>
                                    </p:animEffect>
                                  </p:childTnLst>
                                </p:cTn>
                              </p:par>
                              <p:par>
                                <p:cTn id="25" presetID="22" presetClass="entr" presetSubtype="4" fill="hold" nodeType="withEffect">
                                  <p:stCondLst>
                                    <p:cond delay="15800"/>
                                  </p:stCondLst>
                                  <p:childTnLst>
                                    <p:set>
                                      <p:cBhvr>
                                        <p:cTn id="26" dur="1" fill="hold">
                                          <p:stCondLst>
                                            <p:cond delay="0"/>
                                          </p:stCondLst>
                                        </p:cTn>
                                        <p:tgtEl>
                                          <p:spTgt spid="47"/>
                                        </p:tgtEl>
                                        <p:attrNameLst>
                                          <p:attrName>style.visibility</p:attrName>
                                        </p:attrNameLst>
                                      </p:cBhvr>
                                      <p:to>
                                        <p:strVal val="visible"/>
                                      </p:to>
                                    </p:set>
                                    <p:animEffect transition="in" filter="wipe(down)">
                                      <p:cBhvr>
                                        <p:cTn id="27" dur="800"/>
                                        <p:tgtEl>
                                          <p:spTgt spid="47"/>
                                        </p:tgtEl>
                                      </p:cBhvr>
                                    </p:animEffect>
                                  </p:childTnLst>
                                </p:cTn>
                              </p:par>
                              <p:par>
                                <p:cTn id="28" presetID="10" presetClass="entr" presetSubtype="0" fill="hold" grpId="0" nodeType="withEffect">
                                  <p:stCondLst>
                                    <p:cond delay="170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par>
                                <p:cTn id="31" presetID="10" presetClass="entr" presetSubtype="0" fill="hold" grpId="0" nodeType="withEffect">
                                  <p:stCondLst>
                                    <p:cond delay="170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22" presetClass="entr" presetSubtype="4" fill="hold" nodeType="withEffect">
                                  <p:stCondLst>
                                    <p:cond delay="300"/>
                                  </p:stCondLst>
                                  <p:childTnLst>
                                    <p:set>
                                      <p:cBhvr>
                                        <p:cTn id="35" dur="1" fill="hold">
                                          <p:stCondLst>
                                            <p:cond delay="0"/>
                                          </p:stCondLst>
                                        </p:cTn>
                                        <p:tgtEl>
                                          <p:spTgt spid="28"/>
                                        </p:tgtEl>
                                        <p:attrNameLst>
                                          <p:attrName>style.visibility</p:attrName>
                                        </p:attrNameLst>
                                      </p:cBhvr>
                                      <p:to>
                                        <p:strVal val="visible"/>
                                      </p:to>
                                    </p:set>
                                    <p:animEffect transition="in" filter="wipe(down)">
                                      <p:cBhvr>
                                        <p:cTn id="36" dur="750"/>
                                        <p:tgtEl>
                                          <p:spTgt spid="28"/>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par>
                                <p:cTn id="40" presetID="22" presetClass="entr" presetSubtype="8" fill="hold" nodeType="withEffect">
                                  <p:stCondLst>
                                    <p:cond delay="1000"/>
                                  </p:stCondLst>
                                  <p:childTnLst>
                                    <p:set>
                                      <p:cBhvr>
                                        <p:cTn id="41" dur="1" fill="hold">
                                          <p:stCondLst>
                                            <p:cond delay="0"/>
                                          </p:stCondLst>
                                        </p:cTn>
                                        <p:tgtEl>
                                          <p:spTgt spid="29"/>
                                        </p:tgtEl>
                                        <p:attrNameLst>
                                          <p:attrName>style.visibility</p:attrName>
                                        </p:attrNameLst>
                                      </p:cBhvr>
                                      <p:to>
                                        <p:strVal val="visible"/>
                                      </p:to>
                                    </p:set>
                                    <p:animEffect transition="in" filter="wipe(left)">
                                      <p:cBhvr>
                                        <p:cTn id="42" dur="800"/>
                                        <p:tgtEl>
                                          <p:spTgt spid="29"/>
                                        </p:tgtEl>
                                      </p:cBhvr>
                                    </p:animEffect>
                                  </p:childTnLst>
                                </p:cTn>
                              </p:par>
                              <p:par>
                                <p:cTn id="43" presetID="10" presetClass="entr" presetSubtype="0" fill="hold" grpId="0" nodeType="withEffect">
                                  <p:stCondLst>
                                    <p:cond delay="370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par>
                                <p:cTn id="46" presetID="10" presetClass="entr" presetSubtype="0" fill="hold" grpId="0" nodeType="withEffect">
                                  <p:stCondLst>
                                    <p:cond delay="600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500"/>
                                        <p:tgtEl>
                                          <p:spTgt spid="34"/>
                                        </p:tgtEl>
                                      </p:cBhvr>
                                    </p:animEffect>
                                  </p:childTnLst>
                                </p:cTn>
                              </p:par>
                              <p:par>
                                <p:cTn id="49" presetID="53" presetClass="entr" presetSubtype="16" fill="hold" grpId="0" nodeType="withEffect">
                                  <p:stCondLst>
                                    <p:cond delay="13700"/>
                                  </p:stCondLst>
                                  <p:childTnLst>
                                    <p:set>
                                      <p:cBhvr>
                                        <p:cTn id="50" dur="1" fill="hold">
                                          <p:stCondLst>
                                            <p:cond delay="0"/>
                                          </p:stCondLst>
                                        </p:cTn>
                                        <p:tgtEl>
                                          <p:spTgt spid="36"/>
                                        </p:tgtEl>
                                        <p:attrNameLst>
                                          <p:attrName>style.visibility</p:attrName>
                                        </p:attrNameLst>
                                      </p:cBhvr>
                                      <p:to>
                                        <p:strVal val="visible"/>
                                      </p:to>
                                    </p:set>
                                    <p:anim calcmode="lin" valueType="num">
                                      <p:cBhvr>
                                        <p:cTn id="51" dur="550" fill="hold"/>
                                        <p:tgtEl>
                                          <p:spTgt spid="36"/>
                                        </p:tgtEl>
                                        <p:attrNameLst>
                                          <p:attrName>ppt_w</p:attrName>
                                        </p:attrNameLst>
                                      </p:cBhvr>
                                      <p:tavLst>
                                        <p:tav tm="0">
                                          <p:val>
                                            <p:fltVal val="0"/>
                                          </p:val>
                                        </p:tav>
                                        <p:tav tm="100000">
                                          <p:val>
                                            <p:strVal val="#ppt_w"/>
                                          </p:val>
                                        </p:tav>
                                      </p:tavLst>
                                    </p:anim>
                                    <p:anim calcmode="lin" valueType="num">
                                      <p:cBhvr>
                                        <p:cTn id="52" dur="550" fill="hold"/>
                                        <p:tgtEl>
                                          <p:spTgt spid="36"/>
                                        </p:tgtEl>
                                        <p:attrNameLst>
                                          <p:attrName>ppt_h</p:attrName>
                                        </p:attrNameLst>
                                      </p:cBhvr>
                                      <p:tavLst>
                                        <p:tav tm="0">
                                          <p:val>
                                            <p:fltVal val="0"/>
                                          </p:val>
                                        </p:tav>
                                        <p:tav tm="100000">
                                          <p:val>
                                            <p:strVal val="#ppt_h"/>
                                          </p:val>
                                        </p:tav>
                                      </p:tavLst>
                                    </p:anim>
                                    <p:animEffect transition="in" filter="fade">
                                      <p:cBhvr>
                                        <p:cTn id="53" dur="550"/>
                                        <p:tgtEl>
                                          <p:spTgt spid="36"/>
                                        </p:tgtEl>
                                      </p:cBhvr>
                                    </p:animEffect>
                                  </p:childTnLst>
                                </p:cTn>
                              </p:par>
                              <p:par>
                                <p:cTn id="54" presetID="22" presetClass="entr" presetSubtype="4" fill="hold" nodeType="withEffect">
                                  <p:stCondLst>
                                    <p:cond delay="15800"/>
                                  </p:stCondLst>
                                  <p:childTnLst>
                                    <p:set>
                                      <p:cBhvr>
                                        <p:cTn id="55" dur="1" fill="hold">
                                          <p:stCondLst>
                                            <p:cond delay="0"/>
                                          </p:stCondLst>
                                        </p:cTn>
                                        <p:tgtEl>
                                          <p:spTgt spid="35"/>
                                        </p:tgtEl>
                                        <p:attrNameLst>
                                          <p:attrName>style.visibility</p:attrName>
                                        </p:attrNameLst>
                                      </p:cBhvr>
                                      <p:to>
                                        <p:strVal val="visible"/>
                                      </p:to>
                                    </p:set>
                                    <p:animEffect transition="in" filter="wipe(down)">
                                      <p:cBhvr>
                                        <p:cTn id="56" dur="800"/>
                                        <p:tgtEl>
                                          <p:spTgt spid="35"/>
                                        </p:tgtEl>
                                      </p:cBhvr>
                                    </p:animEffect>
                                  </p:childTnLst>
                                </p:cTn>
                              </p:par>
                              <p:par>
                                <p:cTn id="57" presetID="10" presetClass="entr" presetSubtype="0" fill="hold" grpId="0" nodeType="withEffect">
                                  <p:stCondLst>
                                    <p:cond delay="170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500"/>
                                        <p:tgtEl>
                                          <p:spTgt spid="38"/>
                                        </p:tgtEl>
                                      </p:cBhvr>
                                    </p:animEffect>
                                  </p:childTnLst>
                                </p:cTn>
                              </p:par>
                              <p:par>
                                <p:cTn id="60" presetID="10" presetClass="entr" presetSubtype="0" fill="hold" grpId="0" nodeType="withEffect">
                                  <p:stCondLst>
                                    <p:cond delay="1700"/>
                                  </p:stCondLst>
                                  <p:childTnLst>
                                    <p:set>
                                      <p:cBhvr>
                                        <p:cTn id="61" dur="1" fill="hold">
                                          <p:stCondLst>
                                            <p:cond delay="0"/>
                                          </p:stCondLst>
                                        </p:cTn>
                                        <p:tgtEl>
                                          <p:spTgt spid="48"/>
                                        </p:tgtEl>
                                        <p:attrNameLst>
                                          <p:attrName>style.visibility</p:attrName>
                                        </p:attrNameLst>
                                      </p:cBhvr>
                                      <p:to>
                                        <p:strVal val="visible"/>
                                      </p:to>
                                    </p:set>
                                    <p:animEffect transition="in" filter="fade">
                                      <p:cBhvr>
                                        <p:cTn id="6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9" grpId="0" animBg="1"/>
      <p:bldP spid="50" grpId="0" animBg="1"/>
      <p:bldP spid="51" grpId="0"/>
      <p:bldP spid="52" grpId="0"/>
      <p:bldP spid="31" grpId="0" animBg="1"/>
      <p:bldP spid="34" grpId="0" animBg="1"/>
      <p:bldP spid="36" grpId="0" animBg="1"/>
      <p:bldP spid="37" grpId="0" animBg="1"/>
      <p:bldP spid="38" grpId="0"/>
      <p:bldP spid="48"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xt and Side 1">
    <p:spTree>
      <p:nvGrpSpPr>
        <p:cNvPr id="1" name=""/>
        <p:cNvGrpSpPr/>
        <p:nvPr/>
      </p:nvGrpSpPr>
      <p:grpSpPr>
        <a:xfrm>
          <a:off x="0" y="0"/>
          <a:ext cx="0" cy="0"/>
          <a:chOff x="0" y="0"/>
          <a:chExt cx="0" cy="0"/>
        </a:xfrm>
      </p:grpSpPr>
      <p:sp>
        <p:nvSpPr>
          <p:cNvPr id="4" name="Content Placeholder 4"/>
          <p:cNvSpPr>
            <a:spLocks noGrp="1"/>
          </p:cNvSpPr>
          <p:nvPr>
            <p:ph sz="quarter" idx="10" hasCustomPrompt="1"/>
          </p:nvPr>
        </p:nvSpPr>
        <p:spPr>
          <a:xfrm>
            <a:off x="228599" y="1428750"/>
            <a:ext cx="4572000" cy="3276600"/>
          </a:xfrm>
        </p:spPr>
        <p:txBody>
          <a:bodyPr>
            <a:normAutofit/>
          </a:bodyPr>
          <a:lstStyle>
            <a:lvl1pPr marL="342900" indent="-342900">
              <a:buClr>
                <a:schemeClr val="tx2"/>
              </a:buClr>
              <a:buFont typeface="Wingdings" panose="05000000000000000000" pitchFamily="2" charset="2"/>
              <a:buChar char="§"/>
              <a:defRPr sz="1400">
                <a:solidFill>
                  <a:srgbClr val="404040"/>
                </a:solidFill>
              </a:defRPr>
            </a:lvl1pPr>
            <a:lvl2pPr marL="742950" indent="-285750">
              <a:buClr>
                <a:schemeClr val="tx2"/>
              </a:buClr>
              <a:buFont typeface="Wingdings" panose="05000000000000000000" pitchFamily="2" charset="2"/>
              <a:buChar char="§"/>
              <a:defRPr sz="1600">
                <a:solidFill>
                  <a:srgbClr val="404040"/>
                </a:solidFill>
              </a:defRPr>
            </a:lvl2pPr>
            <a:lvl3pPr marL="1143000" indent="-228600">
              <a:buClr>
                <a:schemeClr val="tx2"/>
              </a:buClr>
              <a:buFont typeface="Wingdings" panose="05000000000000000000" pitchFamily="2" charset="2"/>
              <a:buChar char="§"/>
              <a:defRPr sz="1400">
                <a:solidFill>
                  <a:srgbClr val="404040"/>
                </a:solidFill>
                <a:latin typeface="+mj-lt"/>
              </a:defRPr>
            </a:lvl3pPr>
            <a:lvl4pPr marL="1543050" indent="-285750">
              <a:buClr>
                <a:schemeClr val="tx2"/>
              </a:buClr>
              <a:buFont typeface="Wingdings" panose="05000000000000000000" pitchFamily="2" charset="2"/>
              <a:buChar char="§"/>
              <a:defRPr sz="1200">
                <a:solidFill>
                  <a:srgbClr val="404040"/>
                </a:solidFill>
                <a:latin typeface="+mj-lt"/>
              </a:defRPr>
            </a:lvl4pPr>
            <a:lvl5pPr marL="2057400" indent="-228600">
              <a:buClr>
                <a:schemeClr val="tx2"/>
              </a:buClr>
              <a:buFont typeface="Wingdings" panose="05000000000000000000" pitchFamily="2" charset="2"/>
              <a:buChar char="§"/>
              <a:defRPr sz="1100">
                <a:solidFill>
                  <a:srgbClr val="404040"/>
                </a:solidFill>
                <a:latin typeface="+mj-lt"/>
              </a:defRPr>
            </a:lvl5pPr>
          </a:lstStyle>
          <a:p>
            <a:pPr lvl="0"/>
            <a:r>
              <a:rPr lang="en-US"/>
              <a:t>Click to edit Master text styles</a:t>
            </a:r>
          </a:p>
        </p:txBody>
      </p:sp>
      <p:sp>
        <p:nvSpPr>
          <p:cNvPr id="5" name="Title 2"/>
          <p:cNvSpPr>
            <a:spLocks noGrp="1"/>
          </p:cNvSpPr>
          <p:nvPr>
            <p:ph type="title"/>
          </p:nvPr>
        </p:nvSpPr>
        <p:spPr>
          <a:xfrm>
            <a:off x="228598" y="453180"/>
            <a:ext cx="4571999" cy="762001"/>
          </a:xfrm>
        </p:spPr>
        <p:txBody>
          <a:bodyPr/>
          <a:lstStyle>
            <a:lvl1pPr>
              <a:defRPr/>
            </a:lvl1pPr>
          </a:lstStyle>
          <a:p>
            <a:r>
              <a:rPr lang="en-US"/>
              <a:t>Click to edit Master title style</a:t>
            </a:r>
          </a:p>
        </p:txBody>
      </p:sp>
      <p:cxnSp>
        <p:nvCxnSpPr>
          <p:cNvPr id="6" name="Straight Connector 5"/>
          <p:cNvCxnSpPr/>
          <p:nvPr/>
        </p:nvCxnSpPr>
        <p:spPr>
          <a:xfrm>
            <a:off x="228599" y="453180"/>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0" name="Picture Placeholder 9"/>
          <p:cNvSpPr>
            <a:spLocks noGrp="1"/>
          </p:cNvSpPr>
          <p:nvPr>
            <p:ph type="pic" sz="quarter" idx="11"/>
          </p:nvPr>
        </p:nvSpPr>
        <p:spPr>
          <a:xfrm>
            <a:off x="5029200" y="0"/>
            <a:ext cx="4114800" cy="5143500"/>
          </a:xfrm>
        </p:spPr>
        <p:txBody>
          <a:bodyPr/>
          <a:lstStyle/>
          <a:p>
            <a:r>
              <a:rPr lang="en-US"/>
              <a:t>Click icon to add picture</a:t>
            </a:r>
            <a:endParaRPr lang="en-CA"/>
          </a:p>
        </p:txBody>
      </p:sp>
      <p:sp>
        <p:nvSpPr>
          <p:cNvPr id="9" name="TextBox 8"/>
          <p:cNvSpPr txBox="1"/>
          <p:nvPr/>
        </p:nvSpPr>
        <p:spPr>
          <a:xfrm>
            <a:off x="4343399" y="4803502"/>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7" name="Straight Connector 6"/>
          <p:cNvCxnSpPr/>
          <p:nvPr userDrawn="1"/>
        </p:nvCxnSpPr>
        <p:spPr>
          <a:xfrm>
            <a:off x="228599" y="453180"/>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1" name="TextBox 10"/>
          <p:cNvSpPr txBox="1"/>
          <p:nvPr userDrawn="1"/>
        </p:nvSpPr>
        <p:spPr>
          <a:xfrm>
            <a:off x="2971797" y="4803502"/>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7934974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ext and Image 2">
    <p:spTree>
      <p:nvGrpSpPr>
        <p:cNvPr id="1" name=""/>
        <p:cNvGrpSpPr/>
        <p:nvPr/>
      </p:nvGrpSpPr>
      <p:grpSpPr>
        <a:xfrm>
          <a:off x="0" y="0"/>
          <a:ext cx="0" cy="0"/>
          <a:chOff x="0" y="0"/>
          <a:chExt cx="0" cy="0"/>
        </a:xfrm>
      </p:grpSpPr>
      <p:sp>
        <p:nvSpPr>
          <p:cNvPr id="24" name="Rectangle 23"/>
          <p:cNvSpPr/>
          <p:nvPr/>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Title 2"/>
          <p:cNvSpPr>
            <a:spLocks noGrp="1"/>
          </p:cNvSpPr>
          <p:nvPr>
            <p:ph type="title"/>
          </p:nvPr>
        </p:nvSpPr>
        <p:spPr>
          <a:xfrm>
            <a:off x="228600" y="133348"/>
            <a:ext cx="4267200" cy="762002"/>
          </a:xfrm>
        </p:spPr>
        <p:txBody>
          <a:bodyPr/>
          <a:lstStyle>
            <a:lvl1pPr>
              <a:defRPr/>
            </a:lvl1pPr>
          </a:lstStyle>
          <a:p>
            <a:r>
              <a:rPr lang="en-US"/>
              <a:t>Click to edit Master title style</a:t>
            </a:r>
          </a:p>
        </p:txBody>
      </p:sp>
      <p:sp>
        <p:nvSpPr>
          <p:cNvPr id="22" name="Right Triangle 21"/>
          <p:cNvSpPr/>
          <p:nvPr/>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6" name="Straight Connector 5"/>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Content Placeholder 4"/>
          <p:cNvSpPr>
            <a:spLocks noGrp="1"/>
          </p:cNvSpPr>
          <p:nvPr>
            <p:ph sz="quarter" idx="11" hasCustomPrompt="1"/>
          </p:nvPr>
        </p:nvSpPr>
        <p:spPr>
          <a:xfrm>
            <a:off x="228600" y="1581150"/>
            <a:ext cx="4267200" cy="34290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2" hasCustomPrompt="1"/>
          </p:nvPr>
        </p:nvSpPr>
        <p:spPr>
          <a:xfrm>
            <a:off x="228600" y="1047750"/>
            <a:ext cx="4267200" cy="381000"/>
          </a:xfrm>
        </p:spPr>
        <p:txBody>
          <a:bodyPr>
            <a:norm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2" name="Picture Placeholder 19"/>
          <p:cNvSpPr>
            <a:spLocks noGrp="1"/>
          </p:cNvSpPr>
          <p:nvPr>
            <p:ph type="pic" sz="quarter" idx="10"/>
          </p:nvPr>
        </p:nvSpPr>
        <p:spPr>
          <a:xfrm>
            <a:off x="4648200" y="133348"/>
            <a:ext cx="4343400" cy="4876802"/>
          </a:xfrm>
        </p:spPr>
        <p:txBody>
          <a:bodyPr/>
          <a:lstStyle>
            <a:lvl1pPr marL="0" indent="0">
              <a:buNone/>
              <a:defRPr/>
            </a:lvl1pPr>
          </a:lstStyle>
          <a:p>
            <a:r>
              <a:rPr lang="en-US"/>
              <a:t>Click icon to add picture</a:t>
            </a:r>
            <a:endParaRPr lang="en-CA"/>
          </a:p>
        </p:txBody>
      </p:sp>
      <p:sp>
        <p:nvSpPr>
          <p:cNvPr id="15" name="TextBox 14"/>
          <p:cNvSpPr txBox="1"/>
          <p:nvPr/>
        </p:nvSpPr>
        <p:spPr>
          <a:xfrm>
            <a:off x="4037759" y="4779318"/>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1" name="Rectangle 10"/>
          <p:cNvSpPr/>
          <p:nvPr userDrawn="1"/>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ight Triangle 13"/>
          <p:cNvSpPr/>
          <p:nvPr userDrawn="1"/>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6" name="Straight Connector 15"/>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7" name="TextBox 16"/>
          <p:cNvSpPr txBox="1"/>
          <p:nvPr userDrawn="1"/>
        </p:nvSpPr>
        <p:spPr>
          <a:xfrm>
            <a:off x="4037759" y="4779318"/>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8" name="TextBox 17"/>
          <p:cNvSpPr txBox="1"/>
          <p:nvPr userDrawn="1"/>
        </p:nvSpPr>
        <p:spPr>
          <a:xfrm>
            <a:off x="2666159" y="4779318"/>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891112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MacDo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5156" y="-247650"/>
            <a:ext cx="9220200" cy="6146800"/>
          </a:xfrm>
          <a:prstGeom prst="rect">
            <a:avLst/>
          </a:prstGeom>
        </p:spPr>
      </p:pic>
      <p:sp>
        <p:nvSpPr>
          <p:cNvPr id="4" name="Text Placeholder 23"/>
          <p:cNvSpPr>
            <a:spLocks noGrp="1"/>
          </p:cNvSpPr>
          <p:nvPr>
            <p:ph type="body" sz="quarter" idx="10" hasCustomPrompt="1"/>
          </p:nvPr>
        </p:nvSpPr>
        <p:spPr>
          <a:xfrm>
            <a:off x="304800" y="4259799"/>
            <a:ext cx="4114800" cy="609600"/>
          </a:xfrm>
          <a:prstGeom prst="rect">
            <a:avLst/>
          </a:prstGeom>
        </p:spPr>
        <p:txBody>
          <a:bodyPr>
            <a:normAutofit/>
          </a:bodyPr>
          <a:lstStyle>
            <a:lvl1pPr marL="0" indent="0">
              <a:buNone/>
              <a:defRPr sz="2800" b="1" baseline="0">
                <a:solidFill>
                  <a:schemeClr val="bg1"/>
                </a:solidFill>
              </a:defRPr>
            </a:lvl1pPr>
          </a:lstStyle>
          <a:p>
            <a:pPr lvl="0"/>
            <a:r>
              <a:rPr lang="en-US"/>
              <a:t>Presentation Title</a:t>
            </a:r>
            <a:endParaRPr lang="en-CA"/>
          </a:p>
        </p:txBody>
      </p:sp>
      <p:sp>
        <p:nvSpPr>
          <p:cNvPr id="5" name="Title Placeholder 1"/>
          <p:cNvSpPr>
            <a:spLocks noGrp="1"/>
          </p:cNvSpPr>
          <p:nvPr>
            <p:ph type="title" hasCustomPrompt="1"/>
          </p:nvPr>
        </p:nvSpPr>
        <p:spPr>
          <a:xfrm>
            <a:off x="7086600" y="4259799"/>
            <a:ext cx="1828800" cy="246184"/>
          </a:xfrm>
          <a:prstGeom prst="rect">
            <a:avLst/>
          </a:prstGeom>
        </p:spPr>
        <p:txBody>
          <a:bodyPr vert="horz" lIns="91440" tIns="45720" rIns="91440" bIns="45720" rtlCol="0" anchor="ctr">
            <a:noAutofit/>
          </a:bodyPr>
          <a:lstStyle>
            <a:lvl1pPr algn="r">
              <a:defRPr sz="1600" b="0">
                <a:solidFill>
                  <a:schemeClr val="bg1"/>
                </a:solidFill>
              </a:defRPr>
            </a:lvl1pPr>
          </a:lstStyle>
          <a:p>
            <a:r>
              <a:rPr lang="en-CA"/>
              <a:t>Name</a:t>
            </a:r>
            <a:endParaRPr lang="en-US"/>
          </a:p>
        </p:txBody>
      </p:sp>
      <p:sp>
        <p:nvSpPr>
          <p:cNvPr id="10" name="Text Placeholder 9"/>
          <p:cNvSpPr>
            <a:spLocks noGrp="1"/>
          </p:cNvSpPr>
          <p:nvPr>
            <p:ph type="body" sz="quarter" idx="11" hasCustomPrompt="1"/>
          </p:nvPr>
        </p:nvSpPr>
        <p:spPr>
          <a:xfrm>
            <a:off x="7086600" y="4623337"/>
            <a:ext cx="1828800" cy="246062"/>
          </a:xfrm>
        </p:spPr>
        <p:txBody>
          <a:bodyPr>
            <a:noAutofit/>
          </a:bodyPr>
          <a:lstStyle>
            <a:lvl1pPr marL="0" indent="0" algn="r">
              <a:buNone/>
              <a:defRPr sz="1600" b="0">
                <a:solidFill>
                  <a:schemeClr val="bg1"/>
                </a:solidFill>
              </a:defRPr>
            </a:lvl1pPr>
          </a:lstStyle>
          <a:p>
            <a:pPr lvl="0"/>
            <a:r>
              <a:rPr lang="en-US"/>
              <a:t>Date</a:t>
            </a:r>
            <a:endParaRPr lang="en-CA"/>
          </a:p>
        </p:txBody>
      </p:sp>
    </p:spTree>
    <p:extLst>
      <p:ext uri="{BB962C8B-B14F-4D97-AF65-F5344CB8AC3E}">
        <p14:creationId xmlns:p14="http://schemas.microsoft.com/office/powerpoint/2010/main" val="20856319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ext and Image 4">
    <p:spTree>
      <p:nvGrpSpPr>
        <p:cNvPr id="1" name=""/>
        <p:cNvGrpSpPr/>
        <p:nvPr/>
      </p:nvGrpSpPr>
      <p:grpSpPr>
        <a:xfrm>
          <a:off x="0" y="0"/>
          <a:ext cx="0" cy="0"/>
          <a:chOff x="0" y="0"/>
          <a:chExt cx="0" cy="0"/>
        </a:xfrm>
      </p:grpSpPr>
      <p:sp>
        <p:nvSpPr>
          <p:cNvPr id="17"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8" name="Straight Connector 17"/>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0" name="Picture Placeholder 19"/>
          <p:cNvSpPr>
            <a:spLocks noGrp="1"/>
          </p:cNvSpPr>
          <p:nvPr>
            <p:ph type="pic" sz="quarter" idx="10"/>
          </p:nvPr>
        </p:nvSpPr>
        <p:spPr>
          <a:xfrm>
            <a:off x="4746577" y="133849"/>
            <a:ext cx="4267200" cy="4876802"/>
          </a:xfrm>
        </p:spPr>
        <p:txBody>
          <a:bodyPr/>
          <a:lstStyle>
            <a:lvl1pPr marL="0" indent="0">
              <a:buNone/>
              <a:defRPr/>
            </a:lvl1pPr>
          </a:lstStyle>
          <a:p>
            <a:r>
              <a:rPr lang="en-US"/>
              <a:t>Click icon to add picture</a:t>
            </a:r>
            <a:endParaRPr lang="en-CA"/>
          </a:p>
        </p:txBody>
      </p:sp>
      <p:sp>
        <p:nvSpPr>
          <p:cNvPr id="22" name="Picture Placeholder 21"/>
          <p:cNvSpPr>
            <a:spLocks noGrp="1"/>
          </p:cNvSpPr>
          <p:nvPr>
            <p:ph type="pic" sz="quarter" idx="11" hasCustomPrompt="1"/>
          </p:nvPr>
        </p:nvSpPr>
        <p:spPr>
          <a:xfrm>
            <a:off x="242248" y="1047750"/>
            <a:ext cx="595952" cy="914400"/>
          </a:xfrm>
        </p:spPr>
        <p:txBody>
          <a:bodyPr>
            <a:normAutofit/>
          </a:bodyPr>
          <a:lstStyle>
            <a:lvl1pPr marL="0" indent="0">
              <a:buNone/>
              <a:defRPr sz="900"/>
            </a:lvl1pPr>
          </a:lstStyle>
          <a:p>
            <a:r>
              <a:rPr lang="en-US"/>
              <a:t>icon</a:t>
            </a:r>
            <a:endParaRPr lang="en-CA"/>
          </a:p>
        </p:txBody>
      </p:sp>
      <p:sp>
        <p:nvSpPr>
          <p:cNvPr id="24" name="Text Placeholder 23"/>
          <p:cNvSpPr>
            <a:spLocks noGrp="1"/>
          </p:cNvSpPr>
          <p:nvPr>
            <p:ph type="body" sz="quarter" idx="12"/>
          </p:nvPr>
        </p:nvSpPr>
        <p:spPr>
          <a:xfrm>
            <a:off x="992875" y="1048250"/>
            <a:ext cx="3581400" cy="912897"/>
          </a:xfrm>
        </p:spPr>
        <p:txBody>
          <a:bodyPr/>
          <a:lstStyle>
            <a:lvl1pPr marL="0" indent="0">
              <a:buNone/>
              <a:defRPr sz="1400"/>
            </a:lvl1pPr>
          </a:lstStyle>
          <a:p>
            <a:pPr lvl="0"/>
            <a:r>
              <a:rPr lang="en-US"/>
              <a:t>Edit Master text styles</a:t>
            </a:r>
          </a:p>
        </p:txBody>
      </p:sp>
      <p:sp>
        <p:nvSpPr>
          <p:cNvPr id="25" name="Picture Placeholder 21"/>
          <p:cNvSpPr>
            <a:spLocks noGrp="1"/>
          </p:cNvSpPr>
          <p:nvPr>
            <p:ph type="pic" sz="quarter" idx="13" hasCustomPrompt="1"/>
          </p:nvPr>
        </p:nvSpPr>
        <p:spPr>
          <a:xfrm>
            <a:off x="239973" y="2114550"/>
            <a:ext cx="598227" cy="838200"/>
          </a:xfrm>
        </p:spPr>
        <p:txBody>
          <a:bodyPr>
            <a:normAutofit/>
          </a:bodyPr>
          <a:lstStyle>
            <a:lvl1pPr marL="0" indent="0">
              <a:buNone/>
              <a:defRPr sz="900"/>
            </a:lvl1pPr>
          </a:lstStyle>
          <a:p>
            <a:r>
              <a:rPr lang="en-US"/>
              <a:t>icon</a:t>
            </a:r>
            <a:endParaRPr lang="en-CA"/>
          </a:p>
        </p:txBody>
      </p:sp>
      <p:sp>
        <p:nvSpPr>
          <p:cNvPr id="26" name="Text Placeholder 23"/>
          <p:cNvSpPr>
            <a:spLocks noGrp="1"/>
          </p:cNvSpPr>
          <p:nvPr>
            <p:ph type="body" sz="quarter" idx="14"/>
          </p:nvPr>
        </p:nvSpPr>
        <p:spPr>
          <a:xfrm>
            <a:off x="990600" y="2114550"/>
            <a:ext cx="3581400" cy="838200"/>
          </a:xfrm>
        </p:spPr>
        <p:txBody>
          <a:bodyPr>
            <a:normAutofit/>
          </a:bodyPr>
          <a:lstStyle>
            <a:lvl1pPr marL="0" indent="0">
              <a:buNone/>
              <a:defRPr sz="1400"/>
            </a:lvl1pPr>
          </a:lstStyle>
          <a:p>
            <a:pPr lvl="0"/>
            <a:r>
              <a:rPr lang="en-US"/>
              <a:t>Edit Master text styles</a:t>
            </a:r>
          </a:p>
        </p:txBody>
      </p:sp>
      <p:sp>
        <p:nvSpPr>
          <p:cNvPr id="27" name="Picture Placeholder 21"/>
          <p:cNvSpPr>
            <a:spLocks noGrp="1"/>
          </p:cNvSpPr>
          <p:nvPr>
            <p:ph type="pic" sz="quarter" idx="15" hasCustomPrompt="1"/>
          </p:nvPr>
        </p:nvSpPr>
        <p:spPr>
          <a:xfrm>
            <a:off x="228600" y="3105150"/>
            <a:ext cx="609600" cy="914400"/>
          </a:xfrm>
        </p:spPr>
        <p:txBody>
          <a:bodyPr>
            <a:normAutofit/>
          </a:bodyPr>
          <a:lstStyle>
            <a:lvl1pPr marL="0" indent="0">
              <a:buNone/>
              <a:defRPr sz="900"/>
            </a:lvl1pPr>
          </a:lstStyle>
          <a:p>
            <a:r>
              <a:rPr lang="en-US"/>
              <a:t>icon</a:t>
            </a:r>
            <a:endParaRPr lang="en-CA"/>
          </a:p>
        </p:txBody>
      </p:sp>
      <p:sp>
        <p:nvSpPr>
          <p:cNvPr id="28" name="Text Placeholder 23"/>
          <p:cNvSpPr>
            <a:spLocks noGrp="1"/>
          </p:cNvSpPr>
          <p:nvPr>
            <p:ph type="body" sz="quarter" idx="16"/>
          </p:nvPr>
        </p:nvSpPr>
        <p:spPr>
          <a:xfrm>
            <a:off x="990600" y="3106152"/>
            <a:ext cx="3581400" cy="913398"/>
          </a:xfrm>
        </p:spPr>
        <p:txBody>
          <a:bodyPr>
            <a:normAutofit/>
          </a:bodyPr>
          <a:lstStyle>
            <a:lvl1pPr marL="0" indent="0">
              <a:buNone/>
              <a:defRPr sz="1400"/>
            </a:lvl1pPr>
          </a:lstStyle>
          <a:p>
            <a:pPr lvl="0"/>
            <a:r>
              <a:rPr lang="en-US"/>
              <a:t>Edit Master text styles</a:t>
            </a:r>
          </a:p>
        </p:txBody>
      </p:sp>
      <p:sp>
        <p:nvSpPr>
          <p:cNvPr id="31" name="Picture Placeholder 21"/>
          <p:cNvSpPr>
            <a:spLocks noGrp="1"/>
          </p:cNvSpPr>
          <p:nvPr>
            <p:ph type="pic" sz="quarter" idx="17" hasCustomPrompt="1"/>
          </p:nvPr>
        </p:nvSpPr>
        <p:spPr>
          <a:xfrm>
            <a:off x="239973" y="4171949"/>
            <a:ext cx="598227" cy="838701"/>
          </a:xfrm>
        </p:spPr>
        <p:txBody>
          <a:bodyPr>
            <a:normAutofit/>
          </a:bodyPr>
          <a:lstStyle>
            <a:lvl1pPr marL="0" indent="0">
              <a:buNone/>
              <a:defRPr sz="900"/>
            </a:lvl1pPr>
          </a:lstStyle>
          <a:p>
            <a:r>
              <a:rPr lang="en-US"/>
              <a:t>icon</a:t>
            </a:r>
            <a:endParaRPr lang="en-CA"/>
          </a:p>
        </p:txBody>
      </p:sp>
      <p:sp>
        <p:nvSpPr>
          <p:cNvPr id="32" name="Text Placeholder 23"/>
          <p:cNvSpPr>
            <a:spLocks noGrp="1"/>
          </p:cNvSpPr>
          <p:nvPr>
            <p:ph type="body" sz="quarter" idx="18"/>
          </p:nvPr>
        </p:nvSpPr>
        <p:spPr>
          <a:xfrm>
            <a:off x="990600" y="4172451"/>
            <a:ext cx="3581400" cy="838200"/>
          </a:xfrm>
        </p:spPr>
        <p:txBody>
          <a:bodyPr>
            <a:normAutofit/>
          </a:bodyPr>
          <a:lstStyle>
            <a:lvl1pPr marL="0" indent="0">
              <a:buNone/>
              <a:defRPr sz="1400"/>
            </a:lvl1pPr>
          </a:lstStyle>
          <a:p>
            <a:pPr lvl="0"/>
            <a:r>
              <a:rPr lang="en-US"/>
              <a:t>Edit Master text styles</a:t>
            </a:r>
          </a:p>
        </p:txBody>
      </p:sp>
      <p:sp>
        <p:nvSpPr>
          <p:cNvPr id="14" name="TextBox 13"/>
          <p:cNvSpPr txBox="1"/>
          <p:nvPr/>
        </p:nvSpPr>
        <p:spPr>
          <a:xfrm>
            <a:off x="4112525" y="4781550"/>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15" name="Straight Connector 14"/>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6" name="TextBox 15"/>
          <p:cNvSpPr txBox="1"/>
          <p:nvPr userDrawn="1"/>
        </p:nvSpPr>
        <p:spPr>
          <a:xfrm>
            <a:off x="4112525" y="4781550"/>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9" name="TextBox 18"/>
          <p:cNvSpPr txBox="1"/>
          <p:nvPr userDrawn="1"/>
        </p:nvSpPr>
        <p:spPr>
          <a:xfrm>
            <a:off x="2740925" y="4781550"/>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427683588"/>
      </p:ext>
    </p:extLst>
  </p:cSld>
  <p:clrMapOvr>
    <a:masterClrMapping/>
  </p:clrMapOvr>
  <p:extLst>
    <p:ext uri="{DCECCB84-F9BA-43D5-87BE-67443E8EF086}">
      <p15:sldGuideLst xmlns:p15="http://schemas.microsoft.com/office/powerpoint/2012/main">
        <p15:guide id="13" orient="horz" pos="660">
          <p15:clr>
            <a:srgbClr val="FBAE40"/>
          </p15:clr>
        </p15:guide>
        <p15:guide id="14" orient="horz" pos="1332">
          <p15:clr>
            <a:srgbClr val="FBAE40"/>
          </p15:clr>
        </p15:guide>
        <p15:guide id="15" orient="horz" pos="1956">
          <p15:clr>
            <a:srgbClr val="FBAE40"/>
          </p15:clr>
        </p15:guide>
        <p15:guide id="16" orient="horz" pos="2628">
          <p15:clr>
            <a:srgbClr val="FBAE40"/>
          </p15:clr>
        </p15:guide>
        <p15:guide id="17" orient="horz" pos="1236">
          <p15:clr>
            <a:srgbClr val="FBAE40"/>
          </p15:clr>
        </p15:guide>
        <p15:guide id="18" orient="horz" pos="2532">
          <p15:clr>
            <a:srgbClr val="FBAE40"/>
          </p15:clr>
        </p15:guide>
        <p15:guide id="19" orient="horz" pos="3156">
          <p15:clr>
            <a:srgbClr val="FBAE40"/>
          </p15:clr>
        </p15:guide>
        <p15:guide id="20" orient="horz" pos="1860">
          <p15:clr>
            <a:srgbClr val="FBAE40"/>
          </p15:clr>
        </p15:guide>
        <p15:guide id="21" pos="144">
          <p15:clr>
            <a:srgbClr val="FBAE40"/>
          </p15:clr>
        </p15:guide>
        <p15:guide id="22" pos="528">
          <p15:clr>
            <a:srgbClr val="FBAE40"/>
          </p15:clr>
        </p15:guide>
        <p15:guide id="23" pos="624">
          <p15:clr>
            <a:srgbClr val="FBAE40"/>
          </p15:clr>
        </p15:guide>
        <p15:guide id="24"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ext and Image 5">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152400" y="4095750"/>
            <a:ext cx="4343400" cy="914400"/>
          </a:xfrm>
        </p:spPr>
        <p:txBody>
          <a:bodyPr>
            <a:normAutofit/>
          </a:bodyPr>
          <a:lstStyle>
            <a:lvl1pPr marL="0" indent="0" algn="l">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8" name="Picture Placeholder 7"/>
          <p:cNvSpPr>
            <a:spLocks noGrp="1"/>
          </p:cNvSpPr>
          <p:nvPr>
            <p:ph type="pic" sz="quarter" idx="12"/>
          </p:nvPr>
        </p:nvSpPr>
        <p:spPr>
          <a:xfrm>
            <a:off x="0" y="1047750"/>
            <a:ext cx="9144000" cy="2895600"/>
          </a:xfrm>
        </p:spPr>
        <p:txBody>
          <a:bodyPr/>
          <a:lstStyle>
            <a:lvl1pPr marL="0" indent="0">
              <a:buNone/>
              <a:defRPr/>
            </a:lvl1pPr>
          </a:lstStyle>
          <a:p>
            <a:r>
              <a:rPr lang="en-US"/>
              <a:t>Click icon to add picture</a:t>
            </a:r>
            <a:endParaRPr lang="en-CA"/>
          </a:p>
        </p:txBody>
      </p:sp>
      <p:sp>
        <p:nvSpPr>
          <p:cNvPr id="10" name="TextBox 9"/>
          <p:cNvSpPr txBox="1"/>
          <p:nvPr/>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9" name="Content Placeholder 4"/>
          <p:cNvSpPr>
            <a:spLocks noGrp="1"/>
          </p:cNvSpPr>
          <p:nvPr>
            <p:ph sz="quarter" idx="13" hasCustomPrompt="1"/>
          </p:nvPr>
        </p:nvSpPr>
        <p:spPr>
          <a:xfrm>
            <a:off x="4648200" y="4096533"/>
            <a:ext cx="4343400" cy="818213"/>
          </a:xfrm>
        </p:spPr>
        <p:txBody>
          <a:bodyPr>
            <a:normAutofit/>
          </a:bodyPr>
          <a:lstStyle>
            <a:lvl1pPr marL="0" indent="0" algn="l">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2" name="Straight Connector 11"/>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TextBox 12"/>
          <p:cNvSpPr txBox="1"/>
          <p:nvPr userDrawn="1"/>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14" name="Straight Connector 13"/>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5" name="TextBox 14"/>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6487139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ext and Layout 6">
    <p:spTree>
      <p:nvGrpSpPr>
        <p:cNvPr id="1" name=""/>
        <p:cNvGrpSpPr/>
        <p:nvPr/>
      </p:nvGrpSpPr>
      <p:grpSpPr>
        <a:xfrm>
          <a:off x="0" y="0"/>
          <a:ext cx="0" cy="0"/>
          <a:chOff x="0" y="0"/>
          <a:chExt cx="0" cy="0"/>
        </a:xfrm>
      </p:grpSpPr>
      <p:sp>
        <p:nvSpPr>
          <p:cNvPr id="4" name="Title 2"/>
          <p:cNvSpPr>
            <a:spLocks noGrp="1"/>
          </p:cNvSpPr>
          <p:nvPr>
            <p:ph type="title"/>
          </p:nvPr>
        </p:nvSpPr>
        <p:spPr>
          <a:xfrm>
            <a:off x="1066800" y="3333750"/>
            <a:ext cx="7010400" cy="457200"/>
          </a:xfrm>
        </p:spPr>
        <p:txBody>
          <a:bodyPr/>
          <a:lstStyle>
            <a:lvl1pPr algn="ctr">
              <a:defRPr lang="en-US" dirty="0"/>
            </a:lvl1pPr>
          </a:lstStyle>
          <a:p>
            <a:r>
              <a:rPr lang="en-US"/>
              <a:t>Click to edit Master title style</a:t>
            </a:r>
          </a:p>
        </p:txBody>
      </p:sp>
      <p:sp>
        <p:nvSpPr>
          <p:cNvPr id="5" name="Content Placeholder 4"/>
          <p:cNvSpPr>
            <a:spLocks noGrp="1"/>
          </p:cNvSpPr>
          <p:nvPr>
            <p:ph sz="quarter" idx="11" hasCustomPrompt="1"/>
          </p:nvPr>
        </p:nvSpPr>
        <p:spPr>
          <a:xfrm>
            <a:off x="1066800" y="3943350"/>
            <a:ext cx="7010400" cy="990599"/>
          </a:xfrm>
        </p:spPr>
        <p:txBody>
          <a:bodyPr>
            <a:normAutofit/>
          </a:bodyPr>
          <a:lstStyle>
            <a:lvl1pPr marL="0" indent="0" algn="ctr">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Picture Placeholder 6"/>
          <p:cNvSpPr>
            <a:spLocks noGrp="1"/>
          </p:cNvSpPr>
          <p:nvPr>
            <p:ph type="pic" sz="quarter" idx="12"/>
          </p:nvPr>
        </p:nvSpPr>
        <p:spPr>
          <a:xfrm>
            <a:off x="0" y="0"/>
            <a:ext cx="9144000" cy="3181350"/>
          </a:xfrm>
        </p:spPr>
        <p:txBody>
          <a:bodyPr/>
          <a:lstStyle>
            <a:lvl1pPr marL="0" indent="0">
              <a:buNone/>
              <a:defRPr/>
            </a:lvl1pPr>
          </a:lstStyle>
          <a:p>
            <a:r>
              <a:rPr lang="en-US"/>
              <a:t>Click icon to add picture</a:t>
            </a:r>
            <a:endParaRPr lang="en-CA"/>
          </a:p>
        </p:txBody>
      </p:sp>
      <p:sp>
        <p:nvSpPr>
          <p:cNvPr id="8" name="TextBox 7"/>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826002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ext and Layout 7">
    <p:spTree>
      <p:nvGrpSpPr>
        <p:cNvPr id="1" name=""/>
        <p:cNvGrpSpPr/>
        <p:nvPr/>
      </p:nvGrpSpPr>
      <p:grpSpPr>
        <a:xfrm>
          <a:off x="0" y="0"/>
          <a:ext cx="0" cy="0"/>
          <a:chOff x="0" y="0"/>
          <a:chExt cx="0" cy="0"/>
        </a:xfrm>
      </p:grpSpPr>
      <p:sp>
        <p:nvSpPr>
          <p:cNvPr id="4" name="Title 2"/>
          <p:cNvSpPr>
            <a:spLocks noGrp="1"/>
          </p:cNvSpPr>
          <p:nvPr>
            <p:ph type="title"/>
          </p:nvPr>
        </p:nvSpPr>
        <p:spPr>
          <a:xfrm>
            <a:off x="1066800" y="3333750"/>
            <a:ext cx="7010400" cy="457200"/>
          </a:xfrm>
        </p:spPr>
        <p:txBody>
          <a:bodyPr/>
          <a:lstStyle>
            <a:lvl1pPr algn="ctr">
              <a:defRPr lang="en-US" dirty="0"/>
            </a:lvl1pPr>
          </a:lstStyle>
          <a:p>
            <a:r>
              <a:rPr lang="en-US"/>
              <a:t>Click to edit Master title style</a:t>
            </a:r>
          </a:p>
        </p:txBody>
      </p:sp>
      <p:sp>
        <p:nvSpPr>
          <p:cNvPr id="7" name="Picture Placeholder 6"/>
          <p:cNvSpPr>
            <a:spLocks noGrp="1"/>
          </p:cNvSpPr>
          <p:nvPr>
            <p:ph type="pic" sz="quarter" idx="12"/>
          </p:nvPr>
        </p:nvSpPr>
        <p:spPr>
          <a:xfrm>
            <a:off x="0" y="0"/>
            <a:ext cx="9144000" cy="3181350"/>
          </a:xfrm>
        </p:spPr>
        <p:txBody>
          <a:bodyPr/>
          <a:lstStyle>
            <a:lvl1pPr marL="0" indent="0">
              <a:buNone/>
              <a:defRPr/>
            </a:lvl1pPr>
          </a:lstStyle>
          <a:p>
            <a:r>
              <a:rPr lang="en-US"/>
              <a:t>Click icon to add picture</a:t>
            </a:r>
            <a:endParaRPr lang="en-CA"/>
          </a:p>
        </p:txBody>
      </p:sp>
      <p:sp>
        <p:nvSpPr>
          <p:cNvPr id="6" name="Content Placeholder 4"/>
          <p:cNvSpPr>
            <a:spLocks noGrp="1"/>
          </p:cNvSpPr>
          <p:nvPr>
            <p:ph sz="quarter" idx="11" hasCustomPrompt="1"/>
          </p:nvPr>
        </p:nvSpPr>
        <p:spPr>
          <a:xfrm>
            <a:off x="228600" y="3943352"/>
            <a:ext cx="4267200" cy="10667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8" name="Content Placeholder 4"/>
          <p:cNvSpPr>
            <a:spLocks noGrp="1"/>
          </p:cNvSpPr>
          <p:nvPr>
            <p:ph sz="quarter" idx="13" hasCustomPrompt="1"/>
          </p:nvPr>
        </p:nvSpPr>
        <p:spPr>
          <a:xfrm>
            <a:off x="4648200" y="3943352"/>
            <a:ext cx="4267200" cy="8381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TextBox 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417135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6 Images">
    <p:spTree>
      <p:nvGrpSpPr>
        <p:cNvPr id="1" name=""/>
        <p:cNvGrpSpPr/>
        <p:nvPr/>
      </p:nvGrpSpPr>
      <p:grpSpPr>
        <a:xfrm>
          <a:off x="0" y="0"/>
          <a:ext cx="0" cy="0"/>
          <a:chOff x="0" y="0"/>
          <a:chExt cx="0" cy="0"/>
        </a:xfrm>
      </p:grpSpPr>
      <p:sp>
        <p:nvSpPr>
          <p:cNvPr id="3"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4" name="Straight Connector 3"/>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2" name="Content Placeholder 4"/>
          <p:cNvSpPr>
            <a:spLocks noGrp="1"/>
          </p:cNvSpPr>
          <p:nvPr>
            <p:ph sz="quarter" idx="14" hasCustomPrompt="1"/>
          </p:nvPr>
        </p:nvSpPr>
        <p:spPr>
          <a:xfrm>
            <a:off x="4585143" y="3562350"/>
            <a:ext cx="128225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7" name="Content Placeholder 4"/>
          <p:cNvSpPr>
            <a:spLocks noGrp="1"/>
          </p:cNvSpPr>
          <p:nvPr>
            <p:ph sz="quarter" idx="18" hasCustomPrompt="1"/>
          </p:nvPr>
        </p:nvSpPr>
        <p:spPr>
          <a:xfrm>
            <a:off x="4569912" y="1050620"/>
            <a:ext cx="1296907"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1" name="Picture Placeholder 14"/>
          <p:cNvSpPr>
            <a:spLocks noGrp="1"/>
          </p:cNvSpPr>
          <p:nvPr>
            <p:ph type="pic" sz="quarter" idx="24"/>
          </p:nvPr>
        </p:nvSpPr>
        <p:spPr>
          <a:xfrm>
            <a:off x="4585143" y="1581150"/>
            <a:ext cx="1282257" cy="1820983"/>
          </a:xfrm>
          <a:prstGeom prst="snip1Rect">
            <a:avLst/>
          </a:prstGeom>
        </p:spPr>
        <p:txBody>
          <a:bodyPr/>
          <a:lstStyle>
            <a:lvl1pPr marL="0" indent="0">
              <a:buNone/>
              <a:defRPr/>
            </a:lvl1pPr>
          </a:lstStyle>
          <a:p>
            <a:r>
              <a:rPr lang="en-US"/>
              <a:t>Click icon to add picture</a:t>
            </a:r>
            <a:endParaRPr lang="en-CA"/>
          </a:p>
        </p:txBody>
      </p:sp>
      <p:sp>
        <p:nvSpPr>
          <p:cNvPr id="31" name="Content Placeholder 4"/>
          <p:cNvSpPr>
            <a:spLocks noGrp="1"/>
          </p:cNvSpPr>
          <p:nvPr>
            <p:ph sz="quarter" idx="25" hasCustomPrompt="1"/>
          </p:nvPr>
        </p:nvSpPr>
        <p:spPr>
          <a:xfrm>
            <a:off x="7467600" y="3562350"/>
            <a:ext cx="129748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2" name="Content Placeholder 4"/>
          <p:cNvSpPr>
            <a:spLocks noGrp="1"/>
          </p:cNvSpPr>
          <p:nvPr>
            <p:ph sz="quarter" idx="26" hasCustomPrompt="1"/>
          </p:nvPr>
        </p:nvSpPr>
        <p:spPr>
          <a:xfrm>
            <a:off x="7467600" y="1050620"/>
            <a:ext cx="1295400"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3" name="Picture Placeholder 14"/>
          <p:cNvSpPr>
            <a:spLocks noGrp="1"/>
          </p:cNvSpPr>
          <p:nvPr>
            <p:ph type="pic" sz="quarter" idx="27"/>
          </p:nvPr>
        </p:nvSpPr>
        <p:spPr>
          <a:xfrm>
            <a:off x="7467600" y="1581150"/>
            <a:ext cx="1297487" cy="1820983"/>
          </a:xfrm>
          <a:prstGeom prst="snip1Rect">
            <a:avLst/>
          </a:prstGeom>
        </p:spPr>
        <p:txBody>
          <a:bodyPr/>
          <a:lstStyle>
            <a:lvl1pPr marL="0" indent="0">
              <a:buNone/>
              <a:defRPr/>
            </a:lvl1pPr>
          </a:lstStyle>
          <a:p>
            <a:r>
              <a:rPr lang="en-US"/>
              <a:t>Click icon to add picture</a:t>
            </a:r>
            <a:endParaRPr lang="en-CA"/>
          </a:p>
        </p:txBody>
      </p:sp>
      <p:sp>
        <p:nvSpPr>
          <p:cNvPr id="34" name="Content Placeholder 4"/>
          <p:cNvSpPr>
            <a:spLocks noGrp="1"/>
          </p:cNvSpPr>
          <p:nvPr>
            <p:ph sz="quarter" idx="28" hasCustomPrompt="1"/>
          </p:nvPr>
        </p:nvSpPr>
        <p:spPr>
          <a:xfrm>
            <a:off x="6020453" y="3562350"/>
            <a:ext cx="129474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5" name="Content Placeholder 4"/>
          <p:cNvSpPr>
            <a:spLocks noGrp="1"/>
          </p:cNvSpPr>
          <p:nvPr>
            <p:ph sz="quarter" idx="29" hasCustomPrompt="1"/>
          </p:nvPr>
        </p:nvSpPr>
        <p:spPr>
          <a:xfrm>
            <a:off x="6017712" y="1050620"/>
            <a:ext cx="1295400"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6" name="Picture Placeholder 14"/>
          <p:cNvSpPr>
            <a:spLocks noGrp="1"/>
          </p:cNvSpPr>
          <p:nvPr>
            <p:ph type="pic" sz="quarter" idx="30"/>
          </p:nvPr>
        </p:nvSpPr>
        <p:spPr>
          <a:xfrm>
            <a:off x="6020453" y="1581150"/>
            <a:ext cx="1294747" cy="1820983"/>
          </a:xfrm>
          <a:prstGeom prst="snip1Rect">
            <a:avLst/>
          </a:prstGeom>
        </p:spPr>
        <p:txBody>
          <a:bodyPr/>
          <a:lstStyle>
            <a:lvl1pPr marL="0" indent="0">
              <a:buNone/>
              <a:defRPr/>
            </a:lvl1pPr>
          </a:lstStyle>
          <a:p>
            <a:r>
              <a:rPr lang="en-US"/>
              <a:t>Click icon to add picture</a:t>
            </a:r>
            <a:endParaRPr lang="en-CA"/>
          </a:p>
        </p:txBody>
      </p:sp>
      <p:sp>
        <p:nvSpPr>
          <p:cNvPr id="23" name="Content Placeholder 4"/>
          <p:cNvSpPr>
            <a:spLocks noGrp="1"/>
          </p:cNvSpPr>
          <p:nvPr>
            <p:ph sz="quarter" idx="31" hasCustomPrompt="1"/>
          </p:nvPr>
        </p:nvSpPr>
        <p:spPr>
          <a:xfrm>
            <a:off x="228600" y="3562350"/>
            <a:ext cx="129690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5" name="Content Placeholder 4"/>
          <p:cNvSpPr>
            <a:spLocks noGrp="1"/>
          </p:cNvSpPr>
          <p:nvPr>
            <p:ph sz="quarter" idx="32" hasCustomPrompt="1"/>
          </p:nvPr>
        </p:nvSpPr>
        <p:spPr>
          <a:xfrm>
            <a:off x="228600" y="1050620"/>
            <a:ext cx="1296907"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Picture Placeholder 14"/>
          <p:cNvSpPr>
            <a:spLocks noGrp="1"/>
          </p:cNvSpPr>
          <p:nvPr>
            <p:ph type="pic" sz="quarter" idx="33"/>
          </p:nvPr>
        </p:nvSpPr>
        <p:spPr>
          <a:xfrm>
            <a:off x="243832" y="1581150"/>
            <a:ext cx="1269114" cy="1820983"/>
          </a:xfrm>
          <a:prstGeom prst="snip1Rect">
            <a:avLst/>
          </a:prstGeom>
        </p:spPr>
        <p:txBody>
          <a:bodyPr/>
          <a:lstStyle>
            <a:lvl1pPr marL="0" indent="0">
              <a:buNone/>
              <a:defRPr/>
            </a:lvl1pPr>
          </a:lstStyle>
          <a:p>
            <a:r>
              <a:rPr lang="en-US"/>
              <a:t>Click icon to add picture</a:t>
            </a:r>
            <a:endParaRPr lang="en-CA"/>
          </a:p>
        </p:txBody>
      </p:sp>
      <p:sp>
        <p:nvSpPr>
          <p:cNvPr id="27" name="Content Placeholder 4"/>
          <p:cNvSpPr>
            <a:spLocks noGrp="1"/>
          </p:cNvSpPr>
          <p:nvPr>
            <p:ph sz="quarter" idx="34" hasCustomPrompt="1"/>
          </p:nvPr>
        </p:nvSpPr>
        <p:spPr>
          <a:xfrm>
            <a:off x="1676400" y="3562350"/>
            <a:ext cx="129690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8" name="Content Placeholder 4"/>
          <p:cNvSpPr>
            <a:spLocks noGrp="1"/>
          </p:cNvSpPr>
          <p:nvPr>
            <p:ph sz="quarter" idx="35" hasCustomPrompt="1"/>
          </p:nvPr>
        </p:nvSpPr>
        <p:spPr>
          <a:xfrm>
            <a:off x="1676400" y="1050620"/>
            <a:ext cx="1296907"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9" name="Picture Placeholder 14"/>
          <p:cNvSpPr>
            <a:spLocks noGrp="1"/>
          </p:cNvSpPr>
          <p:nvPr>
            <p:ph type="pic" sz="quarter" idx="36"/>
          </p:nvPr>
        </p:nvSpPr>
        <p:spPr>
          <a:xfrm>
            <a:off x="1691631" y="1581150"/>
            <a:ext cx="1275149" cy="1820983"/>
          </a:xfrm>
          <a:prstGeom prst="snip1Rect">
            <a:avLst/>
          </a:prstGeom>
        </p:spPr>
        <p:txBody>
          <a:bodyPr/>
          <a:lstStyle>
            <a:lvl1pPr marL="0" indent="0">
              <a:buNone/>
              <a:defRPr/>
            </a:lvl1pPr>
          </a:lstStyle>
          <a:p>
            <a:r>
              <a:rPr lang="en-US"/>
              <a:t>Click icon to add picture</a:t>
            </a:r>
            <a:endParaRPr lang="en-CA"/>
          </a:p>
        </p:txBody>
      </p:sp>
      <p:sp>
        <p:nvSpPr>
          <p:cNvPr id="30" name="Content Placeholder 4"/>
          <p:cNvSpPr>
            <a:spLocks noGrp="1"/>
          </p:cNvSpPr>
          <p:nvPr>
            <p:ph sz="quarter" idx="37" hasCustomPrompt="1"/>
          </p:nvPr>
        </p:nvSpPr>
        <p:spPr>
          <a:xfrm>
            <a:off x="3124200" y="3562350"/>
            <a:ext cx="128225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7" name="Content Placeholder 4"/>
          <p:cNvSpPr>
            <a:spLocks noGrp="1"/>
          </p:cNvSpPr>
          <p:nvPr>
            <p:ph sz="quarter" idx="38" hasCustomPrompt="1"/>
          </p:nvPr>
        </p:nvSpPr>
        <p:spPr>
          <a:xfrm>
            <a:off x="3130235" y="1050620"/>
            <a:ext cx="1296907"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8" name="Picture Placeholder 14"/>
          <p:cNvSpPr>
            <a:spLocks noGrp="1"/>
          </p:cNvSpPr>
          <p:nvPr>
            <p:ph type="pic" sz="quarter" idx="39"/>
          </p:nvPr>
        </p:nvSpPr>
        <p:spPr>
          <a:xfrm>
            <a:off x="3124201" y="1581150"/>
            <a:ext cx="1295400" cy="1820983"/>
          </a:xfrm>
          <a:prstGeom prst="snip1Rect">
            <a:avLst/>
          </a:prstGeom>
        </p:spPr>
        <p:txBody>
          <a:bodyPr/>
          <a:lstStyle>
            <a:lvl1pPr marL="0" indent="0">
              <a:buNone/>
              <a:defRPr/>
            </a:lvl1pPr>
          </a:lstStyle>
          <a:p>
            <a:r>
              <a:rPr lang="en-US"/>
              <a:t>Click icon to add picture</a:t>
            </a:r>
            <a:endParaRPr lang="en-CA"/>
          </a:p>
        </p:txBody>
      </p:sp>
      <p:cxnSp>
        <p:nvCxnSpPr>
          <p:cNvPr id="39" name="Straight Connector 38"/>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40" name="Content Placeholder 4"/>
          <p:cNvSpPr>
            <a:spLocks noGrp="1"/>
          </p:cNvSpPr>
          <p:nvPr>
            <p:ph sz="quarter" idx="14" hasCustomPrompt="1"/>
          </p:nvPr>
        </p:nvSpPr>
        <p:spPr>
          <a:xfrm>
            <a:off x="4585143" y="3562350"/>
            <a:ext cx="128225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42" name="TextBox 41"/>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153278680"/>
      </p:ext>
    </p:extLst>
  </p:cSld>
  <p:clrMapOvr>
    <a:masterClrMapping/>
  </p:clrMapOvr>
  <p:extLst>
    <p:ext uri="{DCECCB84-F9BA-43D5-87BE-67443E8EF086}">
      <p15:sldGuideLst xmlns:p15="http://schemas.microsoft.com/office/powerpoint/2012/main">
        <p15:guide id="19" pos="144">
          <p15:clr>
            <a:srgbClr val="FBAE40"/>
          </p15:clr>
        </p15:guide>
        <p15:guide id="20" pos="960">
          <p15:clr>
            <a:srgbClr val="FBAE40"/>
          </p15:clr>
        </p15:guide>
        <p15:guide id="21" pos="1056">
          <p15:clr>
            <a:srgbClr val="FBAE40"/>
          </p15:clr>
        </p15:guide>
        <p15:guide id="22" pos="1872">
          <p15:clr>
            <a:srgbClr val="FBAE40"/>
          </p15:clr>
        </p15:guide>
        <p15:guide id="23" pos="2784">
          <p15:clr>
            <a:srgbClr val="FBAE40"/>
          </p15:clr>
        </p15:guide>
        <p15:guide id="24" pos="2880">
          <p15:clr>
            <a:srgbClr val="FBAE40"/>
          </p15:clr>
        </p15:guide>
        <p15:guide id="25" pos="5520">
          <p15:clr>
            <a:srgbClr val="FBAE40"/>
          </p15:clr>
        </p15:guide>
        <p15:guide id="26" pos="1968">
          <p15:clr>
            <a:srgbClr val="FBAE40"/>
          </p15:clr>
        </p15:guide>
        <p15:guide id="27" orient="horz" pos="660">
          <p15:clr>
            <a:srgbClr val="FBAE40"/>
          </p15:clr>
        </p15:guide>
        <p15:guide id="28" pos="3696">
          <p15:clr>
            <a:srgbClr val="FBAE40"/>
          </p15:clr>
        </p15:guide>
        <p15:guide id="29" pos="3792">
          <p15:clr>
            <a:srgbClr val="FBAE40"/>
          </p15:clr>
        </p15:guide>
        <p15:guide id="30" pos="4608">
          <p15:clr>
            <a:srgbClr val="FBAE40"/>
          </p15:clr>
        </p15:guide>
        <p15:guide id="31" pos="4704">
          <p15:clr>
            <a:srgbClr val="FBAE40"/>
          </p15:clr>
        </p15:guide>
        <p15:guide id="32" orient="horz" pos="900">
          <p15:clr>
            <a:srgbClr val="FBAE40"/>
          </p15:clr>
        </p15:guide>
        <p15:guide id="33" orient="horz" pos="996">
          <p15:clr>
            <a:srgbClr val="FBAE40"/>
          </p15:clr>
        </p15:guide>
        <p15:guide id="34" orient="horz" pos="2148">
          <p15:clr>
            <a:srgbClr val="FBAE40"/>
          </p15:clr>
        </p15:guide>
        <p15:guide id="35" orient="horz" pos="2244">
          <p15:clr>
            <a:srgbClr val="FBAE40"/>
          </p15:clr>
        </p15:guide>
        <p15:guide id="36" orient="horz" pos="3108">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4 Images">
    <p:spTree>
      <p:nvGrpSpPr>
        <p:cNvPr id="1" name=""/>
        <p:cNvGrpSpPr/>
        <p:nvPr/>
      </p:nvGrpSpPr>
      <p:grpSpPr>
        <a:xfrm>
          <a:off x="0" y="0"/>
          <a:ext cx="0" cy="0"/>
          <a:chOff x="0" y="0"/>
          <a:chExt cx="0" cy="0"/>
        </a:xfrm>
      </p:grpSpPr>
      <p:sp>
        <p:nvSpPr>
          <p:cNvPr id="3" name="Content Placeholder 4"/>
          <p:cNvSpPr>
            <a:spLocks noGrp="1"/>
          </p:cNvSpPr>
          <p:nvPr>
            <p:ph sz="quarter" idx="11" hasCustomPrompt="1"/>
          </p:nvPr>
        </p:nvSpPr>
        <p:spPr>
          <a:xfrm>
            <a:off x="685800" y="3486150"/>
            <a:ext cx="1828800" cy="14478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4" name="Content Placeholder 4"/>
          <p:cNvSpPr>
            <a:spLocks noGrp="1"/>
          </p:cNvSpPr>
          <p:nvPr>
            <p:ph sz="quarter" idx="12" hasCustomPrompt="1"/>
          </p:nvPr>
        </p:nvSpPr>
        <p:spPr>
          <a:xfrm>
            <a:off x="2667000" y="3486150"/>
            <a:ext cx="1828800" cy="14478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5" name="Content Placeholder 4"/>
          <p:cNvSpPr>
            <a:spLocks noGrp="1"/>
          </p:cNvSpPr>
          <p:nvPr>
            <p:ph sz="quarter" idx="13" hasCustomPrompt="1"/>
          </p:nvPr>
        </p:nvSpPr>
        <p:spPr>
          <a:xfrm>
            <a:off x="4648200" y="3486150"/>
            <a:ext cx="1828800" cy="14478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6" name="Content Placeholder 4"/>
          <p:cNvSpPr>
            <a:spLocks noGrp="1"/>
          </p:cNvSpPr>
          <p:nvPr>
            <p:ph sz="quarter" idx="14" hasCustomPrompt="1"/>
          </p:nvPr>
        </p:nvSpPr>
        <p:spPr>
          <a:xfrm>
            <a:off x="6629400" y="3486150"/>
            <a:ext cx="1828800" cy="14478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Content Placeholder 4"/>
          <p:cNvSpPr>
            <a:spLocks noGrp="1"/>
          </p:cNvSpPr>
          <p:nvPr>
            <p:ph sz="quarter" idx="15" hasCustomPrompt="1"/>
          </p:nvPr>
        </p:nvSpPr>
        <p:spPr>
          <a:xfrm>
            <a:off x="685800" y="1047748"/>
            <a:ext cx="1828800" cy="304801"/>
          </a:xfrm>
        </p:spPr>
        <p:txBody>
          <a:bodyPr>
            <a:no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8" name="Content Placeholder 4"/>
          <p:cNvSpPr>
            <a:spLocks noGrp="1"/>
          </p:cNvSpPr>
          <p:nvPr>
            <p:ph sz="quarter" idx="16" hasCustomPrompt="1"/>
          </p:nvPr>
        </p:nvSpPr>
        <p:spPr>
          <a:xfrm>
            <a:off x="2680143" y="1047748"/>
            <a:ext cx="1815657" cy="304801"/>
          </a:xfrm>
        </p:spPr>
        <p:txBody>
          <a:bodyPr>
            <a:no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7" hasCustomPrompt="1"/>
          </p:nvPr>
        </p:nvSpPr>
        <p:spPr>
          <a:xfrm>
            <a:off x="4648200" y="1047748"/>
            <a:ext cx="1828800" cy="304801"/>
          </a:xfrm>
        </p:spPr>
        <p:txBody>
          <a:bodyPr>
            <a:no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8" hasCustomPrompt="1"/>
          </p:nvPr>
        </p:nvSpPr>
        <p:spPr>
          <a:xfrm>
            <a:off x="6629400" y="1047748"/>
            <a:ext cx="1828800" cy="304801"/>
          </a:xfrm>
        </p:spPr>
        <p:txBody>
          <a:bodyPr>
            <a:no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Picture Placeholder 14"/>
          <p:cNvSpPr>
            <a:spLocks noGrp="1"/>
          </p:cNvSpPr>
          <p:nvPr>
            <p:ph type="pic" sz="quarter" idx="21"/>
          </p:nvPr>
        </p:nvSpPr>
        <p:spPr>
          <a:xfrm>
            <a:off x="685800" y="1512767"/>
            <a:ext cx="1828800" cy="1820983"/>
          </a:xfrm>
          <a:prstGeom prst="snip1Rect">
            <a:avLst/>
          </a:prstGeom>
        </p:spPr>
        <p:txBody>
          <a:bodyPr/>
          <a:lstStyle>
            <a:lvl1pPr marL="0" indent="0">
              <a:buNone/>
              <a:defRPr/>
            </a:lvl1pPr>
          </a:lstStyle>
          <a:p>
            <a:r>
              <a:rPr lang="en-US"/>
              <a:t>Click icon to add picture</a:t>
            </a:r>
            <a:endParaRPr lang="en-CA"/>
          </a:p>
        </p:txBody>
      </p:sp>
      <p:sp>
        <p:nvSpPr>
          <p:cNvPr id="12" name="Picture Placeholder 14"/>
          <p:cNvSpPr>
            <a:spLocks noGrp="1"/>
          </p:cNvSpPr>
          <p:nvPr>
            <p:ph type="pic" sz="quarter" idx="22"/>
          </p:nvPr>
        </p:nvSpPr>
        <p:spPr>
          <a:xfrm>
            <a:off x="2667000" y="1504950"/>
            <a:ext cx="1828800" cy="1820983"/>
          </a:xfrm>
          <a:prstGeom prst="snip1Rect">
            <a:avLst/>
          </a:prstGeom>
        </p:spPr>
        <p:txBody>
          <a:bodyPr/>
          <a:lstStyle>
            <a:lvl1pPr marL="0" indent="0">
              <a:buNone/>
              <a:defRPr/>
            </a:lvl1pPr>
          </a:lstStyle>
          <a:p>
            <a:r>
              <a:rPr lang="en-US"/>
              <a:t>Click icon to add picture</a:t>
            </a:r>
            <a:endParaRPr lang="en-CA"/>
          </a:p>
        </p:txBody>
      </p:sp>
      <p:sp>
        <p:nvSpPr>
          <p:cNvPr id="13" name="Picture Placeholder 14"/>
          <p:cNvSpPr>
            <a:spLocks noGrp="1"/>
          </p:cNvSpPr>
          <p:nvPr>
            <p:ph type="pic" sz="quarter" idx="23"/>
          </p:nvPr>
        </p:nvSpPr>
        <p:spPr>
          <a:xfrm>
            <a:off x="4648200" y="1508858"/>
            <a:ext cx="1828800" cy="1820983"/>
          </a:xfrm>
          <a:prstGeom prst="snip1Rect">
            <a:avLst/>
          </a:prstGeom>
        </p:spPr>
        <p:txBody>
          <a:bodyPr/>
          <a:lstStyle>
            <a:lvl1pPr marL="0" indent="0">
              <a:buNone/>
              <a:defRPr/>
            </a:lvl1pPr>
          </a:lstStyle>
          <a:p>
            <a:r>
              <a:rPr lang="en-US"/>
              <a:t>Click icon to add picture</a:t>
            </a:r>
            <a:endParaRPr lang="en-CA"/>
          </a:p>
        </p:txBody>
      </p:sp>
      <p:sp>
        <p:nvSpPr>
          <p:cNvPr id="14" name="Picture Placeholder 14"/>
          <p:cNvSpPr>
            <a:spLocks noGrp="1"/>
          </p:cNvSpPr>
          <p:nvPr>
            <p:ph type="pic" sz="quarter" idx="24"/>
          </p:nvPr>
        </p:nvSpPr>
        <p:spPr>
          <a:xfrm>
            <a:off x="6629400" y="1504950"/>
            <a:ext cx="1828800" cy="1820983"/>
          </a:xfrm>
          <a:prstGeom prst="snip1Rect">
            <a:avLst/>
          </a:prstGeom>
        </p:spPr>
        <p:txBody>
          <a:bodyPr/>
          <a:lstStyle>
            <a:lvl1pPr marL="0" indent="0">
              <a:buNone/>
              <a:defRPr/>
            </a:lvl1pPr>
          </a:lstStyle>
          <a:p>
            <a:r>
              <a:rPr lang="en-US"/>
              <a:t>Click icon to add picture</a:t>
            </a:r>
            <a:endParaRPr lang="en-CA"/>
          </a:p>
        </p:txBody>
      </p:sp>
      <p:sp>
        <p:nvSpPr>
          <p:cNvPr id="17"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8" name="Straight Connector 17"/>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19" name="Straight Connector 18"/>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2" name="TextBox 21"/>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53005223"/>
      </p:ext>
    </p:extLst>
  </p:cSld>
  <p:clrMapOvr>
    <a:masterClrMapping/>
  </p:clrMapOvr>
  <p:extLst>
    <p:ext uri="{DCECCB84-F9BA-43D5-87BE-67443E8EF086}">
      <p15:sldGuideLst xmlns:p15="http://schemas.microsoft.com/office/powerpoint/2012/main">
        <p15:guide id="15" orient="horz" pos="660">
          <p15:clr>
            <a:srgbClr val="FBAE40"/>
          </p15:clr>
        </p15:guide>
        <p15:guide id="16" orient="horz" pos="852">
          <p15:clr>
            <a:srgbClr val="FBAE40"/>
          </p15:clr>
        </p15:guide>
        <p15:guide id="17" orient="horz" pos="948">
          <p15:clr>
            <a:srgbClr val="FBAE40"/>
          </p15:clr>
        </p15:guide>
        <p15:guide id="18" orient="horz" pos="2100">
          <p15:clr>
            <a:srgbClr val="FBAE40"/>
          </p15:clr>
        </p15:guide>
        <p15:guide id="19" orient="horz" pos="2196">
          <p15:clr>
            <a:srgbClr val="FBAE40"/>
          </p15:clr>
        </p15:guide>
        <p15:guide id="20" orient="horz" pos="3108">
          <p15:clr>
            <a:srgbClr val="FBAE40"/>
          </p15:clr>
        </p15:guide>
        <p15:guide id="21" pos="1584">
          <p15:clr>
            <a:srgbClr val="FBAE40"/>
          </p15:clr>
        </p15:guide>
        <p15:guide id="22" pos="1680">
          <p15:clr>
            <a:srgbClr val="FBAE40"/>
          </p15:clr>
        </p15:guide>
        <p15:guide id="23" pos="2832">
          <p15:clr>
            <a:srgbClr val="FBAE40"/>
          </p15:clr>
        </p15:guide>
        <p15:guide id="24" pos="2928">
          <p15:clr>
            <a:srgbClr val="FBAE40"/>
          </p15:clr>
        </p15:guide>
        <p15:guide id="25" pos="4080">
          <p15:clr>
            <a:srgbClr val="FBAE40"/>
          </p15:clr>
        </p15:guide>
        <p15:guide id="26" pos="4176">
          <p15:clr>
            <a:srgbClr val="FBAE40"/>
          </p15:clr>
        </p15:guide>
        <p15:guide id="27" pos="5328">
          <p15:clr>
            <a:srgbClr val="FBAE40"/>
          </p15:clr>
        </p15:guide>
        <p15:guide id="28" pos="432">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Multi Image 1">
    <p:spTree>
      <p:nvGrpSpPr>
        <p:cNvPr id="1" name=""/>
        <p:cNvGrpSpPr/>
        <p:nvPr/>
      </p:nvGrpSpPr>
      <p:grpSpPr>
        <a:xfrm>
          <a:off x="0" y="0"/>
          <a:ext cx="0" cy="0"/>
          <a:chOff x="0" y="0"/>
          <a:chExt cx="0" cy="0"/>
        </a:xfrm>
      </p:grpSpPr>
      <p:sp>
        <p:nvSpPr>
          <p:cNvPr id="3" name="Title 2"/>
          <p:cNvSpPr>
            <a:spLocks noGrp="1"/>
          </p:cNvSpPr>
          <p:nvPr>
            <p:ph type="title"/>
          </p:nvPr>
        </p:nvSpPr>
        <p:spPr>
          <a:xfrm>
            <a:off x="228600" y="3181350"/>
            <a:ext cx="4267200" cy="762001"/>
          </a:xfrm>
        </p:spPr>
        <p:txBody>
          <a:bodyPr/>
          <a:lstStyle>
            <a:lvl1pPr>
              <a:defRPr/>
            </a:lvl1pPr>
          </a:lstStyle>
          <a:p>
            <a:r>
              <a:rPr lang="en-US"/>
              <a:t>Click to edit Master title style</a:t>
            </a:r>
          </a:p>
        </p:txBody>
      </p:sp>
      <p:cxnSp>
        <p:nvCxnSpPr>
          <p:cNvPr id="4" name="Straight Connector 3"/>
          <p:cNvCxnSpPr/>
          <p:nvPr/>
        </p:nvCxnSpPr>
        <p:spPr>
          <a:xfrm>
            <a:off x="228600" y="3181350"/>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5" name="Content Placeholder 4"/>
          <p:cNvSpPr>
            <a:spLocks noGrp="1"/>
          </p:cNvSpPr>
          <p:nvPr>
            <p:ph sz="quarter" idx="11" hasCustomPrompt="1"/>
          </p:nvPr>
        </p:nvSpPr>
        <p:spPr>
          <a:xfrm>
            <a:off x="228600" y="4095751"/>
            <a:ext cx="4267200" cy="8381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6" name="Content Placeholder 4"/>
          <p:cNvSpPr>
            <a:spLocks noGrp="1"/>
          </p:cNvSpPr>
          <p:nvPr>
            <p:ph sz="quarter" idx="12" hasCustomPrompt="1"/>
          </p:nvPr>
        </p:nvSpPr>
        <p:spPr>
          <a:xfrm>
            <a:off x="4648200" y="3181351"/>
            <a:ext cx="4267200" cy="16002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5" name="Picture Placeholder 6"/>
          <p:cNvSpPr>
            <a:spLocks noGrp="1"/>
          </p:cNvSpPr>
          <p:nvPr>
            <p:ph type="pic" sz="quarter" idx="13"/>
          </p:nvPr>
        </p:nvSpPr>
        <p:spPr>
          <a:xfrm>
            <a:off x="0" y="211138"/>
            <a:ext cx="1828800" cy="2741612"/>
          </a:xfrm>
        </p:spPr>
        <p:txBody>
          <a:bodyPr/>
          <a:lstStyle>
            <a:lvl1pPr marL="0" indent="0">
              <a:buNone/>
              <a:defRPr/>
            </a:lvl1pPr>
          </a:lstStyle>
          <a:p>
            <a:r>
              <a:rPr lang="en-US"/>
              <a:t>Click icon to add picture</a:t>
            </a:r>
            <a:endParaRPr lang="en-CA"/>
          </a:p>
        </p:txBody>
      </p:sp>
      <p:sp>
        <p:nvSpPr>
          <p:cNvPr id="16" name="Picture Placeholder 13"/>
          <p:cNvSpPr>
            <a:spLocks noGrp="1"/>
          </p:cNvSpPr>
          <p:nvPr>
            <p:ph type="pic" sz="quarter" idx="14"/>
          </p:nvPr>
        </p:nvSpPr>
        <p:spPr>
          <a:xfrm>
            <a:off x="3657600" y="211138"/>
            <a:ext cx="1828800" cy="2741612"/>
          </a:xfrm>
        </p:spPr>
        <p:txBody>
          <a:bodyPr/>
          <a:lstStyle>
            <a:lvl1pPr marL="0" indent="0">
              <a:buNone/>
              <a:defRPr/>
            </a:lvl1pPr>
          </a:lstStyle>
          <a:p>
            <a:r>
              <a:rPr lang="en-US"/>
              <a:t>Click icon to add picture</a:t>
            </a:r>
            <a:endParaRPr lang="en-CA"/>
          </a:p>
        </p:txBody>
      </p:sp>
      <p:sp>
        <p:nvSpPr>
          <p:cNvPr id="17" name="Picture Placeholder 15"/>
          <p:cNvSpPr>
            <a:spLocks noGrp="1"/>
          </p:cNvSpPr>
          <p:nvPr>
            <p:ph type="pic" sz="quarter" idx="15"/>
          </p:nvPr>
        </p:nvSpPr>
        <p:spPr>
          <a:xfrm>
            <a:off x="7315200" y="211138"/>
            <a:ext cx="1828800" cy="2741612"/>
          </a:xfrm>
        </p:spPr>
        <p:txBody>
          <a:bodyPr/>
          <a:lstStyle>
            <a:lvl1pPr marL="0" indent="0">
              <a:buNone/>
              <a:defRPr/>
            </a:lvl1pPr>
          </a:lstStyle>
          <a:p>
            <a:r>
              <a:rPr lang="en-US"/>
              <a:t>Click icon to add picture</a:t>
            </a:r>
            <a:endParaRPr lang="en-CA"/>
          </a:p>
        </p:txBody>
      </p:sp>
      <p:sp>
        <p:nvSpPr>
          <p:cNvPr id="18" name="Picture Placeholder 17"/>
          <p:cNvSpPr>
            <a:spLocks noGrp="1"/>
          </p:cNvSpPr>
          <p:nvPr>
            <p:ph type="pic" sz="quarter" idx="16"/>
          </p:nvPr>
        </p:nvSpPr>
        <p:spPr>
          <a:xfrm>
            <a:off x="5486400" y="211138"/>
            <a:ext cx="1828800" cy="2741612"/>
          </a:xfrm>
        </p:spPr>
        <p:txBody>
          <a:bodyPr/>
          <a:lstStyle>
            <a:lvl1pPr marL="0" indent="0">
              <a:buNone/>
              <a:defRPr/>
            </a:lvl1pPr>
          </a:lstStyle>
          <a:p>
            <a:r>
              <a:rPr lang="en-US"/>
              <a:t>Click icon to add picture</a:t>
            </a:r>
            <a:endParaRPr lang="en-CA"/>
          </a:p>
        </p:txBody>
      </p:sp>
      <p:sp>
        <p:nvSpPr>
          <p:cNvPr id="19" name="Picture Placeholder 19"/>
          <p:cNvSpPr>
            <a:spLocks noGrp="1"/>
          </p:cNvSpPr>
          <p:nvPr>
            <p:ph type="pic" sz="quarter" idx="17"/>
          </p:nvPr>
        </p:nvSpPr>
        <p:spPr>
          <a:xfrm>
            <a:off x="1828800" y="211138"/>
            <a:ext cx="1828800" cy="2741612"/>
          </a:xfrm>
        </p:spPr>
        <p:txBody>
          <a:bodyPr/>
          <a:lstStyle>
            <a:lvl1pPr marL="0" indent="0">
              <a:buNone/>
              <a:defRPr/>
            </a:lvl1pPr>
          </a:lstStyle>
          <a:p>
            <a:r>
              <a:rPr lang="en-US"/>
              <a:t>Click icon to add picture</a:t>
            </a:r>
            <a:endParaRPr lang="en-CA"/>
          </a:p>
        </p:txBody>
      </p:sp>
      <p:cxnSp>
        <p:nvCxnSpPr>
          <p:cNvPr id="12" name="Straight Connector 11"/>
          <p:cNvCxnSpPr/>
          <p:nvPr userDrawn="1"/>
        </p:nvCxnSpPr>
        <p:spPr>
          <a:xfrm>
            <a:off x="228600" y="3181350"/>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0" name="TextBox 1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3657230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Multi Image 2">
    <p:spTree>
      <p:nvGrpSpPr>
        <p:cNvPr id="1" name=""/>
        <p:cNvGrpSpPr/>
        <p:nvPr/>
      </p:nvGrpSpPr>
      <p:grpSpPr>
        <a:xfrm>
          <a:off x="0" y="0"/>
          <a:ext cx="0" cy="0"/>
          <a:chOff x="0" y="0"/>
          <a:chExt cx="0" cy="0"/>
        </a:xfrm>
      </p:grpSpPr>
      <p:sp>
        <p:nvSpPr>
          <p:cNvPr id="3" name="Title 2"/>
          <p:cNvSpPr>
            <a:spLocks noGrp="1"/>
          </p:cNvSpPr>
          <p:nvPr>
            <p:ph type="title"/>
          </p:nvPr>
        </p:nvSpPr>
        <p:spPr>
          <a:xfrm>
            <a:off x="228600" y="209551"/>
            <a:ext cx="8686800" cy="762001"/>
          </a:xfrm>
        </p:spPr>
        <p:txBody>
          <a:bodyPr/>
          <a:lstStyle>
            <a:lvl1pPr>
              <a:defRPr/>
            </a:lvl1pPr>
          </a:lstStyle>
          <a:p>
            <a:r>
              <a:rPr lang="en-US"/>
              <a:t>Click to edit Master title style</a:t>
            </a:r>
          </a:p>
        </p:txBody>
      </p:sp>
      <p:cxnSp>
        <p:nvCxnSpPr>
          <p:cNvPr id="4" name="Straight Connector 3"/>
          <p:cNvCxnSpPr/>
          <p:nvPr/>
        </p:nvCxnSpPr>
        <p:spPr>
          <a:xfrm>
            <a:off x="228600" y="20955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5" name="Content Placeholder 4"/>
          <p:cNvSpPr>
            <a:spLocks noGrp="1"/>
          </p:cNvSpPr>
          <p:nvPr>
            <p:ph sz="quarter" idx="11" hasCustomPrompt="1"/>
          </p:nvPr>
        </p:nvSpPr>
        <p:spPr>
          <a:xfrm>
            <a:off x="228600" y="1123952"/>
            <a:ext cx="4267200" cy="10667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6" name="Content Placeholder 4"/>
          <p:cNvSpPr>
            <a:spLocks noGrp="1"/>
          </p:cNvSpPr>
          <p:nvPr>
            <p:ph sz="quarter" idx="12" hasCustomPrompt="1"/>
          </p:nvPr>
        </p:nvSpPr>
        <p:spPr>
          <a:xfrm>
            <a:off x="4648200" y="1123952"/>
            <a:ext cx="4267200" cy="10667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Picture Placeholder 6"/>
          <p:cNvSpPr>
            <a:spLocks noGrp="1"/>
          </p:cNvSpPr>
          <p:nvPr>
            <p:ph type="pic" sz="quarter" idx="13"/>
          </p:nvPr>
        </p:nvSpPr>
        <p:spPr>
          <a:xfrm>
            <a:off x="0" y="2419351"/>
            <a:ext cx="1828800" cy="2741612"/>
          </a:xfrm>
        </p:spPr>
        <p:txBody>
          <a:bodyPr/>
          <a:lstStyle>
            <a:lvl1pPr marL="0" indent="0">
              <a:buNone/>
              <a:defRPr/>
            </a:lvl1pPr>
          </a:lstStyle>
          <a:p>
            <a:r>
              <a:rPr lang="en-US"/>
              <a:t>Click icon to add picture</a:t>
            </a:r>
            <a:endParaRPr lang="en-CA"/>
          </a:p>
        </p:txBody>
      </p:sp>
      <p:sp>
        <p:nvSpPr>
          <p:cNvPr id="14" name="Picture Placeholder 13"/>
          <p:cNvSpPr>
            <a:spLocks noGrp="1"/>
          </p:cNvSpPr>
          <p:nvPr>
            <p:ph type="pic" sz="quarter" idx="14"/>
          </p:nvPr>
        </p:nvSpPr>
        <p:spPr>
          <a:xfrm>
            <a:off x="3657600" y="2419351"/>
            <a:ext cx="1828800" cy="2741612"/>
          </a:xfrm>
        </p:spPr>
        <p:txBody>
          <a:bodyPr/>
          <a:lstStyle>
            <a:lvl1pPr marL="0" indent="0">
              <a:buNone/>
              <a:defRPr/>
            </a:lvl1pPr>
          </a:lstStyle>
          <a:p>
            <a:r>
              <a:rPr lang="en-US"/>
              <a:t>Click icon to add picture</a:t>
            </a:r>
            <a:endParaRPr lang="en-CA"/>
          </a:p>
        </p:txBody>
      </p:sp>
      <p:sp>
        <p:nvSpPr>
          <p:cNvPr id="16" name="Picture Placeholder 15"/>
          <p:cNvSpPr>
            <a:spLocks noGrp="1"/>
          </p:cNvSpPr>
          <p:nvPr>
            <p:ph type="pic" sz="quarter" idx="15"/>
          </p:nvPr>
        </p:nvSpPr>
        <p:spPr>
          <a:xfrm>
            <a:off x="7315200" y="2419351"/>
            <a:ext cx="1828800" cy="2741612"/>
          </a:xfrm>
        </p:spPr>
        <p:txBody>
          <a:bodyPr/>
          <a:lstStyle>
            <a:lvl1pPr marL="0" indent="0">
              <a:buNone/>
              <a:defRPr/>
            </a:lvl1pPr>
          </a:lstStyle>
          <a:p>
            <a:r>
              <a:rPr lang="en-US"/>
              <a:t>Click icon to add picture</a:t>
            </a:r>
            <a:endParaRPr lang="en-CA"/>
          </a:p>
        </p:txBody>
      </p:sp>
      <p:sp>
        <p:nvSpPr>
          <p:cNvPr id="18" name="Picture Placeholder 17"/>
          <p:cNvSpPr>
            <a:spLocks noGrp="1"/>
          </p:cNvSpPr>
          <p:nvPr>
            <p:ph type="pic" sz="quarter" idx="16"/>
          </p:nvPr>
        </p:nvSpPr>
        <p:spPr>
          <a:xfrm>
            <a:off x="5486400" y="2419351"/>
            <a:ext cx="1828800" cy="2741612"/>
          </a:xfrm>
        </p:spPr>
        <p:txBody>
          <a:bodyPr/>
          <a:lstStyle>
            <a:lvl1pPr marL="0" indent="0">
              <a:buNone/>
              <a:defRPr/>
            </a:lvl1pPr>
          </a:lstStyle>
          <a:p>
            <a:r>
              <a:rPr lang="en-US"/>
              <a:t>Click icon to add picture</a:t>
            </a:r>
            <a:endParaRPr lang="en-CA"/>
          </a:p>
        </p:txBody>
      </p:sp>
      <p:sp>
        <p:nvSpPr>
          <p:cNvPr id="20" name="Picture Placeholder 19"/>
          <p:cNvSpPr>
            <a:spLocks noGrp="1"/>
          </p:cNvSpPr>
          <p:nvPr>
            <p:ph type="pic" sz="quarter" idx="17"/>
          </p:nvPr>
        </p:nvSpPr>
        <p:spPr>
          <a:xfrm>
            <a:off x="1828800" y="2419351"/>
            <a:ext cx="1828800" cy="2741612"/>
          </a:xfrm>
        </p:spPr>
        <p:txBody>
          <a:bodyPr/>
          <a:lstStyle>
            <a:lvl1pPr marL="0" indent="0">
              <a:buNone/>
              <a:defRPr/>
            </a:lvl1pPr>
          </a:lstStyle>
          <a:p>
            <a:r>
              <a:rPr lang="en-US"/>
              <a:t>Click icon to add picture</a:t>
            </a:r>
            <a:endParaRPr lang="en-CA"/>
          </a:p>
        </p:txBody>
      </p:sp>
      <p:sp>
        <p:nvSpPr>
          <p:cNvPr id="12" name="TextBox 11"/>
          <p:cNvSpPr txBox="1"/>
          <p:nvPr/>
        </p:nvSpPr>
        <p:spPr>
          <a:xfrm>
            <a:off x="8686800" y="2417118"/>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13" name="Straight Connector 12"/>
          <p:cNvCxnSpPr/>
          <p:nvPr userDrawn="1"/>
        </p:nvCxnSpPr>
        <p:spPr>
          <a:xfrm>
            <a:off x="228600" y="20955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5" name="TextBox 14"/>
          <p:cNvSpPr txBox="1"/>
          <p:nvPr userDrawn="1"/>
        </p:nvSpPr>
        <p:spPr>
          <a:xfrm>
            <a:off x="8686800" y="2417118"/>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7" name="TextBox 16"/>
          <p:cNvSpPr txBox="1"/>
          <p:nvPr userDrawn="1"/>
        </p:nvSpPr>
        <p:spPr>
          <a:xfrm>
            <a:off x="7315200" y="2417118"/>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5959142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Multi Image 2">
    <p:spTree>
      <p:nvGrpSpPr>
        <p:cNvPr id="1" name=""/>
        <p:cNvGrpSpPr/>
        <p:nvPr/>
      </p:nvGrpSpPr>
      <p:grpSpPr>
        <a:xfrm>
          <a:off x="0" y="0"/>
          <a:ext cx="0" cy="0"/>
          <a:chOff x="0" y="0"/>
          <a:chExt cx="0" cy="0"/>
        </a:xfrm>
      </p:grpSpPr>
      <p:sp>
        <p:nvSpPr>
          <p:cNvPr id="3" name="Title 2"/>
          <p:cNvSpPr>
            <a:spLocks noGrp="1"/>
          </p:cNvSpPr>
          <p:nvPr>
            <p:ph type="title"/>
          </p:nvPr>
        </p:nvSpPr>
        <p:spPr>
          <a:xfrm>
            <a:off x="228600" y="209551"/>
            <a:ext cx="8686800" cy="762001"/>
          </a:xfrm>
        </p:spPr>
        <p:txBody>
          <a:bodyPr/>
          <a:lstStyle>
            <a:lvl1pPr>
              <a:defRPr/>
            </a:lvl1pPr>
          </a:lstStyle>
          <a:p>
            <a:r>
              <a:rPr lang="en-US"/>
              <a:t>Click to edit Master title style</a:t>
            </a:r>
          </a:p>
        </p:txBody>
      </p:sp>
      <p:cxnSp>
        <p:nvCxnSpPr>
          <p:cNvPr id="4" name="Straight Connector 3"/>
          <p:cNvCxnSpPr/>
          <p:nvPr/>
        </p:nvCxnSpPr>
        <p:spPr>
          <a:xfrm>
            <a:off x="228600" y="20955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5" name="Content Placeholder 4"/>
          <p:cNvSpPr>
            <a:spLocks noGrp="1"/>
          </p:cNvSpPr>
          <p:nvPr>
            <p:ph sz="quarter" idx="11" hasCustomPrompt="1"/>
          </p:nvPr>
        </p:nvSpPr>
        <p:spPr>
          <a:xfrm>
            <a:off x="228600" y="1123952"/>
            <a:ext cx="4267200" cy="10667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6" name="Content Placeholder 4"/>
          <p:cNvSpPr>
            <a:spLocks noGrp="1"/>
          </p:cNvSpPr>
          <p:nvPr>
            <p:ph sz="quarter" idx="12" hasCustomPrompt="1"/>
          </p:nvPr>
        </p:nvSpPr>
        <p:spPr>
          <a:xfrm>
            <a:off x="4648200" y="1123952"/>
            <a:ext cx="4267200" cy="10667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Picture Placeholder 6"/>
          <p:cNvSpPr>
            <a:spLocks noGrp="1"/>
          </p:cNvSpPr>
          <p:nvPr>
            <p:ph type="pic" sz="quarter" idx="13"/>
          </p:nvPr>
        </p:nvSpPr>
        <p:spPr>
          <a:xfrm>
            <a:off x="0" y="3409950"/>
            <a:ext cx="1828800" cy="1751013"/>
          </a:xfrm>
        </p:spPr>
        <p:txBody>
          <a:bodyPr/>
          <a:lstStyle>
            <a:lvl1pPr marL="0" indent="0">
              <a:buNone/>
              <a:defRPr/>
            </a:lvl1pPr>
          </a:lstStyle>
          <a:p>
            <a:r>
              <a:rPr lang="en-US"/>
              <a:t>Click icon to add picture</a:t>
            </a:r>
            <a:endParaRPr lang="en-CA"/>
          </a:p>
        </p:txBody>
      </p:sp>
      <p:sp>
        <p:nvSpPr>
          <p:cNvPr id="14" name="Picture Placeholder 13"/>
          <p:cNvSpPr>
            <a:spLocks noGrp="1"/>
          </p:cNvSpPr>
          <p:nvPr>
            <p:ph type="pic" sz="quarter" idx="14"/>
          </p:nvPr>
        </p:nvSpPr>
        <p:spPr>
          <a:xfrm>
            <a:off x="3657600" y="3409950"/>
            <a:ext cx="1828800" cy="1751013"/>
          </a:xfrm>
        </p:spPr>
        <p:txBody>
          <a:bodyPr/>
          <a:lstStyle>
            <a:lvl1pPr marL="0" indent="0">
              <a:buNone/>
              <a:defRPr/>
            </a:lvl1pPr>
          </a:lstStyle>
          <a:p>
            <a:r>
              <a:rPr lang="en-US"/>
              <a:t>Click icon to add picture</a:t>
            </a:r>
            <a:endParaRPr lang="en-CA"/>
          </a:p>
        </p:txBody>
      </p:sp>
      <p:sp>
        <p:nvSpPr>
          <p:cNvPr id="16" name="Picture Placeholder 15"/>
          <p:cNvSpPr>
            <a:spLocks noGrp="1"/>
          </p:cNvSpPr>
          <p:nvPr>
            <p:ph type="pic" sz="quarter" idx="15"/>
          </p:nvPr>
        </p:nvSpPr>
        <p:spPr>
          <a:xfrm>
            <a:off x="7315200" y="3409950"/>
            <a:ext cx="1828800" cy="1751013"/>
          </a:xfrm>
        </p:spPr>
        <p:txBody>
          <a:bodyPr/>
          <a:lstStyle>
            <a:lvl1pPr marL="0" indent="0">
              <a:buNone/>
              <a:defRPr/>
            </a:lvl1pPr>
          </a:lstStyle>
          <a:p>
            <a:r>
              <a:rPr lang="en-US"/>
              <a:t>Click icon to add picture</a:t>
            </a:r>
            <a:endParaRPr lang="en-CA"/>
          </a:p>
        </p:txBody>
      </p:sp>
      <p:sp>
        <p:nvSpPr>
          <p:cNvPr id="18" name="Picture Placeholder 17"/>
          <p:cNvSpPr>
            <a:spLocks noGrp="1"/>
          </p:cNvSpPr>
          <p:nvPr>
            <p:ph type="pic" sz="quarter" idx="16"/>
          </p:nvPr>
        </p:nvSpPr>
        <p:spPr>
          <a:xfrm>
            <a:off x="5486400" y="3409950"/>
            <a:ext cx="1828800" cy="1751013"/>
          </a:xfrm>
        </p:spPr>
        <p:txBody>
          <a:bodyPr/>
          <a:lstStyle>
            <a:lvl1pPr marL="0" indent="0">
              <a:buNone/>
              <a:defRPr/>
            </a:lvl1pPr>
          </a:lstStyle>
          <a:p>
            <a:r>
              <a:rPr lang="en-US"/>
              <a:t>Click icon to add picture</a:t>
            </a:r>
            <a:endParaRPr lang="en-CA"/>
          </a:p>
        </p:txBody>
      </p:sp>
      <p:sp>
        <p:nvSpPr>
          <p:cNvPr id="20" name="Picture Placeholder 19"/>
          <p:cNvSpPr>
            <a:spLocks noGrp="1"/>
          </p:cNvSpPr>
          <p:nvPr>
            <p:ph type="pic" sz="quarter" idx="17"/>
          </p:nvPr>
        </p:nvSpPr>
        <p:spPr>
          <a:xfrm>
            <a:off x="1828800" y="3409950"/>
            <a:ext cx="1828800" cy="1751013"/>
          </a:xfrm>
        </p:spPr>
        <p:txBody>
          <a:bodyPr/>
          <a:lstStyle>
            <a:lvl1pPr marL="0" indent="0">
              <a:buNone/>
              <a:defRPr/>
            </a:lvl1pPr>
          </a:lstStyle>
          <a:p>
            <a:r>
              <a:rPr lang="en-US"/>
              <a:t>Click icon to add picture</a:t>
            </a:r>
            <a:endParaRPr lang="en-CA"/>
          </a:p>
        </p:txBody>
      </p:sp>
      <p:sp>
        <p:nvSpPr>
          <p:cNvPr id="12" name="TextBox 11"/>
          <p:cNvSpPr txBox="1"/>
          <p:nvPr/>
        </p:nvSpPr>
        <p:spPr>
          <a:xfrm>
            <a:off x="8685756" y="3181350"/>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13" name="Straight Connector 12"/>
          <p:cNvCxnSpPr/>
          <p:nvPr userDrawn="1"/>
        </p:nvCxnSpPr>
        <p:spPr>
          <a:xfrm>
            <a:off x="228600" y="20955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5" name="TextBox 14"/>
          <p:cNvSpPr txBox="1"/>
          <p:nvPr userDrawn="1"/>
        </p:nvSpPr>
        <p:spPr>
          <a:xfrm>
            <a:off x="8685756" y="3181350"/>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7" name="TextBox 16"/>
          <p:cNvSpPr txBox="1"/>
          <p:nvPr userDrawn="1"/>
        </p:nvSpPr>
        <p:spPr>
          <a:xfrm>
            <a:off x="7314156" y="3181350"/>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2870941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Multi Image 3">
    <p:spTree>
      <p:nvGrpSpPr>
        <p:cNvPr id="1" name=""/>
        <p:cNvGrpSpPr/>
        <p:nvPr/>
      </p:nvGrpSpPr>
      <p:grpSpPr>
        <a:xfrm>
          <a:off x="0" y="0"/>
          <a:ext cx="0" cy="0"/>
          <a:chOff x="0" y="0"/>
          <a:chExt cx="0" cy="0"/>
        </a:xfrm>
      </p:grpSpPr>
      <p:sp>
        <p:nvSpPr>
          <p:cNvPr id="5"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6" name="Straight Connector 5"/>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1" name="Content Placeholder 4"/>
          <p:cNvSpPr>
            <a:spLocks noGrp="1"/>
          </p:cNvSpPr>
          <p:nvPr>
            <p:ph sz="quarter" idx="12" hasCustomPrompt="1"/>
          </p:nvPr>
        </p:nvSpPr>
        <p:spPr>
          <a:xfrm>
            <a:off x="6858000" y="1962150"/>
            <a:ext cx="1978029" cy="9905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2" name="Content Placeholder 4"/>
          <p:cNvSpPr>
            <a:spLocks noGrp="1"/>
          </p:cNvSpPr>
          <p:nvPr>
            <p:ph sz="quarter" idx="13" hasCustomPrompt="1"/>
          </p:nvPr>
        </p:nvSpPr>
        <p:spPr>
          <a:xfrm>
            <a:off x="228600" y="1962151"/>
            <a:ext cx="1978029" cy="990600"/>
          </a:xfrm>
        </p:spPr>
        <p:txBody>
          <a:bodyPr>
            <a:normAutofit/>
          </a:bodyPr>
          <a:lstStyle>
            <a:lvl1pPr marL="0" indent="0" algn="r">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3" name="Content Placeholder 4"/>
          <p:cNvSpPr>
            <a:spLocks noGrp="1"/>
          </p:cNvSpPr>
          <p:nvPr>
            <p:ph sz="quarter" idx="14" hasCustomPrompt="1"/>
          </p:nvPr>
        </p:nvSpPr>
        <p:spPr>
          <a:xfrm>
            <a:off x="6858000" y="3867150"/>
            <a:ext cx="1978029" cy="990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4" name="Content Placeholder 4"/>
          <p:cNvSpPr>
            <a:spLocks noGrp="1"/>
          </p:cNvSpPr>
          <p:nvPr>
            <p:ph sz="quarter" idx="15" hasCustomPrompt="1"/>
          </p:nvPr>
        </p:nvSpPr>
        <p:spPr>
          <a:xfrm>
            <a:off x="228600" y="3867150"/>
            <a:ext cx="1978029" cy="990600"/>
          </a:xfrm>
        </p:spPr>
        <p:txBody>
          <a:bodyPr>
            <a:normAutofit/>
          </a:bodyPr>
          <a:lstStyle>
            <a:lvl1pPr marL="0" indent="0" algn="r">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0" name="Picture Placeholder 19"/>
          <p:cNvSpPr>
            <a:spLocks noGrp="1"/>
          </p:cNvSpPr>
          <p:nvPr>
            <p:ph type="pic" sz="quarter" idx="16"/>
          </p:nvPr>
        </p:nvSpPr>
        <p:spPr>
          <a:xfrm>
            <a:off x="2362200" y="1200151"/>
            <a:ext cx="2055813" cy="1752334"/>
          </a:xfrm>
        </p:spPr>
        <p:txBody>
          <a:bodyPr/>
          <a:lstStyle>
            <a:lvl1pPr marL="0" indent="0">
              <a:buNone/>
              <a:defRPr/>
            </a:lvl1pPr>
          </a:lstStyle>
          <a:p>
            <a:r>
              <a:rPr lang="en-US"/>
              <a:t>Click icon to add picture</a:t>
            </a:r>
            <a:endParaRPr lang="en-CA"/>
          </a:p>
        </p:txBody>
      </p:sp>
      <p:sp>
        <p:nvSpPr>
          <p:cNvPr id="21" name="Picture Placeholder 19"/>
          <p:cNvSpPr>
            <a:spLocks noGrp="1"/>
          </p:cNvSpPr>
          <p:nvPr>
            <p:ph type="pic" sz="quarter" idx="17"/>
          </p:nvPr>
        </p:nvSpPr>
        <p:spPr>
          <a:xfrm>
            <a:off x="4572000" y="1200151"/>
            <a:ext cx="2133600" cy="1752334"/>
          </a:xfrm>
        </p:spPr>
        <p:txBody>
          <a:bodyPr/>
          <a:lstStyle>
            <a:lvl1pPr marL="0" indent="0">
              <a:buNone/>
              <a:defRPr/>
            </a:lvl1pPr>
          </a:lstStyle>
          <a:p>
            <a:r>
              <a:rPr lang="en-US"/>
              <a:t>Click icon to add picture</a:t>
            </a:r>
            <a:endParaRPr lang="en-CA"/>
          </a:p>
        </p:txBody>
      </p:sp>
      <p:sp>
        <p:nvSpPr>
          <p:cNvPr id="22" name="Picture Placeholder 19"/>
          <p:cNvSpPr>
            <a:spLocks noGrp="1"/>
          </p:cNvSpPr>
          <p:nvPr>
            <p:ph type="pic" sz="quarter" idx="18"/>
          </p:nvPr>
        </p:nvSpPr>
        <p:spPr>
          <a:xfrm>
            <a:off x="2362200" y="3105150"/>
            <a:ext cx="2055813" cy="1752600"/>
          </a:xfrm>
        </p:spPr>
        <p:txBody>
          <a:bodyPr/>
          <a:lstStyle>
            <a:lvl1pPr marL="0" indent="0">
              <a:buNone/>
              <a:defRPr/>
            </a:lvl1pPr>
          </a:lstStyle>
          <a:p>
            <a:r>
              <a:rPr lang="en-US"/>
              <a:t>Click icon to add picture</a:t>
            </a:r>
            <a:endParaRPr lang="en-CA"/>
          </a:p>
        </p:txBody>
      </p:sp>
      <p:sp>
        <p:nvSpPr>
          <p:cNvPr id="23" name="Picture Placeholder 19"/>
          <p:cNvSpPr>
            <a:spLocks noGrp="1"/>
          </p:cNvSpPr>
          <p:nvPr>
            <p:ph type="pic" sz="quarter" idx="19"/>
          </p:nvPr>
        </p:nvSpPr>
        <p:spPr>
          <a:xfrm>
            <a:off x="4572000" y="3105150"/>
            <a:ext cx="2133600" cy="1752600"/>
          </a:xfrm>
        </p:spPr>
        <p:txBody>
          <a:bodyPr/>
          <a:lstStyle>
            <a:lvl1pPr marL="0" indent="0">
              <a:buNone/>
              <a:defRPr/>
            </a:lvl1pPr>
          </a:lstStyle>
          <a:p>
            <a:r>
              <a:rPr lang="en-US"/>
              <a:t>Click icon to add picture</a:t>
            </a:r>
            <a:endParaRPr lang="en-CA"/>
          </a:p>
        </p:txBody>
      </p:sp>
      <p:sp>
        <p:nvSpPr>
          <p:cNvPr id="24" name="Picture Placeholder 21"/>
          <p:cNvSpPr>
            <a:spLocks noGrp="1"/>
          </p:cNvSpPr>
          <p:nvPr>
            <p:ph type="pic" sz="quarter" idx="11" hasCustomPrompt="1"/>
          </p:nvPr>
        </p:nvSpPr>
        <p:spPr>
          <a:xfrm>
            <a:off x="1597029" y="1200150"/>
            <a:ext cx="609600" cy="609600"/>
          </a:xfrm>
        </p:spPr>
        <p:txBody>
          <a:bodyPr>
            <a:normAutofit/>
          </a:bodyPr>
          <a:lstStyle>
            <a:lvl1pPr marL="0" indent="0">
              <a:buNone/>
              <a:defRPr sz="900"/>
            </a:lvl1pPr>
          </a:lstStyle>
          <a:p>
            <a:r>
              <a:rPr lang="en-US"/>
              <a:t>icon</a:t>
            </a:r>
            <a:endParaRPr lang="en-CA"/>
          </a:p>
        </p:txBody>
      </p:sp>
      <p:sp>
        <p:nvSpPr>
          <p:cNvPr id="25" name="Picture Placeholder 21"/>
          <p:cNvSpPr>
            <a:spLocks noGrp="1"/>
          </p:cNvSpPr>
          <p:nvPr>
            <p:ph type="pic" sz="quarter" idx="20" hasCustomPrompt="1"/>
          </p:nvPr>
        </p:nvSpPr>
        <p:spPr>
          <a:xfrm>
            <a:off x="6858000" y="1200150"/>
            <a:ext cx="609600" cy="609600"/>
          </a:xfrm>
        </p:spPr>
        <p:txBody>
          <a:bodyPr>
            <a:normAutofit/>
          </a:bodyPr>
          <a:lstStyle>
            <a:lvl1pPr marL="0" indent="0">
              <a:buNone/>
              <a:defRPr sz="900"/>
            </a:lvl1pPr>
          </a:lstStyle>
          <a:p>
            <a:r>
              <a:rPr lang="en-US"/>
              <a:t>icon</a:t>
            </a:r>
            <a:endParaRPr lang="en-CA"/>
          </a:p>
        </p:txBody>
      </p:sp>
      <p:sp>
        <p:nvSpPr>
          <p:cNvPr id="26" name="Picture Placeholder 21"/>
          <p:cNvSpPr>
            <a:spLocks noGrp="1"/>
          </p:cNvSpPr>
          <p:nvPr>
            <p:ph type="pic" sz="quarter" idx="21" hasCustomPrompt="1"/>
          </p:nvPr>
        </p:nvSpPr>
        <p:spPr>
          <a:xfrm>
            <a:off x="6858000" y="3105150"/>
            <a:ext cx="609600" cy="609600"/>
          </a:xfrm>
        </p:spPr>
        <p:txBody>
          <a:bodyPr>
            <a:normAutofit/>
          </a:bodyPr>
          <a:lstStyle>
            <a:lvl1pPr marL="0" indent="0">
              <a:buNone/>
              <a:defRPr sz="900"/>
            </a:lvl1pPr>
          </a:lstStyle>
          <a:p>
            <a:r>
              <a:rPr lang="en-US"/>
              <a:t>icon</a:t>
            </a:r>
            <a:endParaRPr lang="en-CA"/>
          </a:p>
        </p:txBody>
      </p:sp>
      <p:sp>
        <p:nvSpPr>
          <p:cNvPr id="27" name="Picture Placeholder 21"/>
          <p:cNvSpPr>
            <a:spLocks noGrp="1"/>
          </p:cNvSpPr>
          <p:nvPr>
            <p:ph type="pic" sz="quarter" idx="22" hasCustomPrompt="1"/>
          </p:nvPr>
        </p:nvSpPr>
        <p:spPr>
          <a:xfrm>
            <a:off x="1600200" y="3105150"/>
            <a:ext cx="609600" cy="609600"/>
          </a:xfrm>
        </p:spPr>
        <p:txBody>
          <a:bodyPr>
            <a:normAutofit/>
          </a:bodyPr>
          <a:lstStyle>
            <a:lvl1pPr marL="0" indent="0">
              <a:buNone/>
              <a:defRPr sz="900"/>
            </a:lvl1pPr>
          </a:lstStyle>
          <a:p>
            <a:r>
              <a:rPr lang="en-US"/>
              <a:t>icon</a:t>
            </a:r>
            <a:endParaRPr lang="en-CA"/>
          </a:p>
        </p:txBody>
      </p:sp>
      <p:sp>
        <p:nvSpPr>
          <p:cNvPr id="18" name="TextBox 17"/>
          <p:cNvSpPr txBox="1"/>
          <p:nvPr/>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17" name="Straight Connector 16"/>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9" name="TextBox 18"/>
          <p:cNvSpPr txBox="1"/>
          <p:nvPr userDrawn="1"/>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28" name="TextBox 27"/>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889500940"/>
      </p:ext>
    </p:extLst>
  </p:cSld>
  <p:clrMapOvr>
    <a:masterClrMapping/>
  </p:clrMapOvr>
  <p:extLst>
    <p:ext uri="{DCECCB84-F9BA-43D5-87BE-67443E8EF086}">
      <p15:sldGuideLst xmlns:p15="http://schemas.microsoft.com/office/powerpoint/2012/main">
        <p15:guide id="17" pos="4224">
          <p15:clr>
            <a:srgbClr val="FBAE40"/>
          </p15:clr>
        </p15:guide>
        <p15:guide id="18" pos="4320">
          <p15:clr>
            <a:srgbClr val="FBAE40"/>
          </p15:clr>
        </p15:guide>
        <p15:guide id="19" pos="1488">
          <p15:clr>
            <a:srgbClr val="FBAE40"/>
          </p15:clr>
        </p15:guide>
        <p15:guide id="20" pos="1392">
          <p15:clr>
            <a:srgbClr val="FBAE40"/>
          </p15:clr>
        </p15:guide>
        <p15:guide id="21" pos="5568">
          <p15:clr>
            <a:srgbClr val="FBAE40"/>
          </p15:clr>
        </p15:guide>
        <p15:guide id="22" pos="144">
          <p15:clr>
            <a:srgbClr val="FBAE40"/>
          </p15:clr>
        </p15:guide>
        <p15:guide id="23" orient="horz" pos="3060">
          <p15:clr>
            <a:srgbClr val="FBAE40"/>
          </p15:clr>
        </p15:guide>
        <p15:guide id="24" orient="horz" pos="1956">
          <p15:clr>
            <a:srgbClr val="FBAE40"/>
          </p15:clr>
        </p15:guide>
        <p15:guide id="25" orient="horz" pos="1860">
          <p15:clr>
            <a:srgbClr val="FBAE40"/>
          </p15:clr>
        </p15:guide>
        <p15:guide id="26" orient="horz" pos="2340">
          <p15:clr>
            <a:srgbClr val="FBAE40"/>
          </p15:clr>
        </p15:guide>
        <p15:guide id="27" orient="horz" pos="2436">
          <p15:clr>
            <a:srgbClr val="FBAE40"/>
          </p15:clr>
        </p15:guide>
        <p15:guide id="28" orient="horz" pos="1236">
          <p15:clr>
            <a:srgbClr val="FBAE40"/>
          </p15:clr>
        </p15:guide>
        <p15:guide id="29" orient="horz" pos="1140">
          <p15:clr>
            <a:srgbClr val="FBAE40"/>
          </p15:clr>
        </p15:guide>
        <p15:guide id="30" orient="horz" pos="756">
          <p15:clr>
            <a:srgbClr val="FBAE40"/>
          </p15:clr>
        </p15:guide>
        <p15:guide id="31" pos="2784">
          <p15:clr>
            <a:srgbClr val="FBAE40"/>
          </p15:clr>
        </p15:guide>
        <p15:guide id="3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Skyjac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9050"/>
            <a:ext cx="9144000" cy="5162550"/>
          </a:xfrm>
          <a:prstGeom prst="rect">
            <a:avLst/>
          </a:prstGeom>
        </p:spPr>
      </p:pic>
      <p:sp>
        <p:nvSpPr>
          <p:cNvPr id="4" name="Text Placeholder 23"/>
          <p:cNvSpPr>
            <a:spLocks noGrp="1"/>
          </p:cNvSpPr>
          <p:nvPr>
            <p:ph type="body" sz="quarter" idx="10" hasCustomPrompt="1"/>
          </p:nvPr>
        </p:nvSpPr>
        <p:spPr>
          <a:xfrm>
            <a:off x="304800" y="4259799"/>
            <a:ext cx="4114800" cy="609600"/>
          </a:xfrm>
          <a:prstGeom prst="rect">
            <a:avLst/>
          </a:prstGeom>
        </p:spPr>
        <p:txBody>
          <a:bodyPr>
            <a:normAutofit/>
          </a:bodyPr>
          <a:lstStyle>
            <a:lvl1pPr marL="0" indent="0">
              <a:buNone/>
              <a:defRPr sz="2800" b="1" baseline="0">
                <a:solidFill>
                  <a:schemeClr val="bg1"/>
                </a:solidFill>
              </a:defRPr>
            </a:lvl1pPr>
          </a:lstStyle>
          <a:p>
            <a:pPr lvl="0"/>
            <a:r>
              <a:rPr lang="en-US"/>
              <a:t>Presentation Title</a:t>
            </a:r>
            <a:endParaRPr lang="en-CA"/>
          </a:p>
        </p:txBody>
      </p:sp>
      <p:sp>
        <p:nvSpPr>
          <p:cNvPr id="5" name="Title Placeholder 1"/>
          <p:cNvSpPr>
            <a:spLocks noGrp="1"/>
          </p:cNvSpPr>
          <p:nvPr>
            <p:ph type="title" hasCustomPrompt="1"/>
          </p:nvPr>
        </p:nvSpPr>
        <p:spPr>
          <a:xfrm>
            <a:off x="7086600" y="4259799"/>
            <a:ext cx="1828800" cy="246184"/>
          </a:xfrm>
          <a:prstGeom prst="rect">
            <a:avLst/>
          </a:prstGeom>
        </p:spPr>
        <p:txBody>
          <a:bodyPr vert="horz" lIns="91440" tIns="45720" rIns="91440" bIns="45720" rtlCol="0" anchor="ctr">
            <a:noAutofit/>
          </a:bodyPr>
          <a:lstStyle>
            <a:lvl1pPr algn="r">
              <a:defRPr sz="1600" b="0">
                <a:solidFill>
                  <a:schemeClr val="bg1"/>
                </a:solidFill>
              </a:defRPr>
            </a:lvl1pPr>
          </a:lstStyle>
          <a:p>
            <a:r>
              <a:rPr lang="en-CA"/>
              <a:t>Name</a:t>
            </a:r>
            <a:endParaRPr lang="en-US"/>
          </a:p>
        </p:txBody>
      </p:sp>
      <p:sp>
        <p:nvSpPr>
          <p:cNvPr id="10" name="Text Placeholder 9"/>
          <p:cNvSpPr>
            <a:spLocks noGrp="1"/>
          </p:cNvSpPr>
          <p:nvPr>
            <p:ph type="body" sz="quarter" idx="11" hasCustomPrompt="1"/>
          </p:nvPr>
        </p:nvSpPr>
        <p:spPr>
          <a:xfrm>
            <a:off x="7086600" y="4623337"/>
            <a:ext cx="1828800" cy="246062"/>
          </a:xfrm>
        </p:spPr>
        <p:txBody>
          <a:bodyPr>
            <a:noAutofit/>
          </a:bodyPr>
          <a:lstStyle>
            <a:lvl1pPr marL="0" indent="0" algn="r">
              <a:buNone/>
              <a:defRPr sz="1600" b="0">
                <a:solidFill>
                  <a:schemeClr val="bg1"/>
                </a:solidFill>
              </a:defRPr>
            </a:lvl1pPr>
          </a:lstStyle>
          <a:p>
            <a:pPr lvl="0"/>
            <a:r>
              <a:rPr lang="en-US"/>
              <a:t>Date</a:t>
            </a:r>
            <a:endParaRPr lang="en-CA"/>
          </a:p>
        </p:txBody>
      </p:sp>
    </p:spTree>
    <p:extLst>
      <p:ext uri="{BB962C8B-B14F-4D97-AF65-F5344CB8AC3E}">
        <p14:creationId xmlns:p14="http://schemas.microsoft.com/office/powerpoint/2010/main" val="360533674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Multi Image 4">
    <p:spTree>
      <p:nvGrpSpPr>
        <p:cNvPr id="1" name=""/>
        <p:cNvGrpSpPr/>
        <p:nvPr/>
      </p:nvGrpSpPr>
      <p:grpSpPr>
        <a:xfrm>
          <a:off x="0" y="0"/>
          <a:ext cx="0" cy="0"/>
          <a:chOff x="0" y="0"/>
          <a:chExt cx="0" cy="0"/>
        </a:xfrm>
      </p:grpSpPr>
      <p:sp>
        <p:nvSpPr>
          <p:cNvPr id="7" name="Content Placeholder 4"/>
          <p:cNvSpPr>
            <a:spLocks noGrp="1"/>
          </p:cNvSpPr>
          <p:nvPr>
            <p:ph sz="quarter" idx="16" hasCustomPrompt="1"/>
          </p:nvPr>
        </p:nvSpPr>
        <p:spPr>
          <a:xfrm>
            <a:off x="4114800" y="666750"/>
            <a:ext cx="2284000" cy="1752204"/>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8" name="Content Placeholder 4"/>
          <p:cNvSpPr>
            <a:spLocks noGrp="1"/>
          </p:cNvSpPr>
          <p:nvPr>
            <p:ph sz="quarter" idx="17" hasCustomPrompt="1"/>
          </p:nvPr>
        </p:nvSpPr>
        <p:spPr>
          <a:xfrm>
            <a:off x="4114801" y="133350"/>
            <a:ext cx="2283999" cy="381000"/>
          </a:xfrm>
        </p:spPr>
        <p:txBody>
          <a:bodyPr>
            <a:norm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8" hasCustomPrompt="1"/>
          </p:nvPr>
        </p:nvSpPr>
        <p:spPr>
          <a:xfrm>
            <a:off x="2745200" y="3181350"/>
            <a:ext cx="2284000" cy="1752204"/>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Content Placeholder 4"/>
          <p:cNvSpPr>
            <a:spLocks noGrp="1"/>
          </p:cNvSpPr>
          <p:nvPr>
            <p:ph sz="quarter" idx="19" hasCustomPrompt="1"/>
          </p:nvPr>
        </p:nvSpPr>
        <p:spPr>
          <a:xfrm>
            <a:off x="2745201" y="2647950"/>
            <a:ext cx="2283999" cy="381000"/>
          </a:xfrm>
        </p:spPr>
        <p:txBody>
          <a:bodyPr>
            <a:norm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2" name="Title 2"/>
          <p:cNvSpPr>
            <a:spLocks noGrp="1"/>
          </p:cNvSpPr>
          <p:nvPr>
            <p:ph type="title"/>
          </p:nvPr>
        </p:nvSpPr>
        <p:spPr>
          <a:xfrm>
            <a:off x="228600" y="133348"/>
            <a:ext cx="3806000" cy="762001"/>
          </a:xfrm>
        </p:spPr>
        <p:txBody>
          <a:bodyPr/>
          <a:lstStyle>
            <a:lvl1pPr>
              <a:defRPr/>
            </a:lvl1pPr>
          </a:lstStyle>
          <a:p>
            <a:r>
              <a:rPr lang="en-US"/>
              <a:t>Click to edit Master title style</a:t>
            </a:r>
          </a:p>
        </p:txBody>
      </p:sp>
      <p:cxnSp>
        <p:nvCxnSpPr>
          <p:cNvPr id="13" name="Straight Connector 12"/>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5" name="Picture Placeholder 14"/>
          <p:cNvSpPr>
            <a:spLocks noGrp="1"/>
          </p:cNvSpPr>
          <p:nvPr>
            <p:ph type="pic" sz="quarter" idx="20"/>
          </p:nvPr>
        </p:nvSpPr>
        <p:spPr>
          <a:xfrm>
            <a:off x="6553200" y="133348"/>
            <a:ext cx="2362612" cy="2281238"/>
          </a:xfrm>
          <a:prstGeom prst="snip1Rect">
            <a:avLst/>
          </a:prstGeom>
        </p:spPr>
        <p:txBody>
          <a:bodyPr/>
          <a:lstStyle>
            <a:lvl1pPr marL="0" indent="0">
              <a:buNone/>
              <a:defRPr/>
            </a:lvl1pPr>
          </a:lstStyle>
          <a:p>
            <a:r>
              <a:rPr lang="en-US"/>
              <a:t>Click icon to add picture</a:t>
            </a:r>
            <a:endParaRPr lang="en-CA"/>
          </a:p>
        </p:txBody>
      </p:sp>
      <p:sp>
        <p:nvSpPr>
          <p:cNvPr id="16" name="Picture Placeholder 14"/>
          <p:cNvSpPr>
            <a:spLocks noGrp="1"/>
          </p:cNvSpPr>
          <p:nvPr>
            <p:ph type="pic" sz="quarter" idx="21"/>
          </p:nvPr>
        </p:nvSpPr>
        <p:spPr>
          <a:xfrm>
            <a:off x="228600" y="2647950"/>
            <a:ext cx="2362200" cy="2281238"/>
          </a:xfrm>
          <a:prstGeom prst="snip1Rect">
            <a:avLst/>
          </a:prstGeom>
        </p:spPr>
        <p:txBody>
          <a:bodyPr/>
          <a:lstStyle>
            <a:lvl1pPr marL="0" indent="0">
              <a:buNone/>
              <a:defRPr/>
            </a:lvl1pPr>
          </a:lstStyle>
          <a:p>
            <a:r>
              <a:rPr lang="en-US"/>
              <a:t>Click icon to add picture</a:t>
            </a:r>
            <a:endParaRPr lang="en-CA"/>
          </a:p>
        </p:txBody>
      </p:sp>
      <p:cxnSp>
        <p:nvCxnSpPr>
          <p:cNvPr id="14" name="Straight Connector 13"/>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9" name="TextBox 18"/>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075952041"/>
      </p:ext>
    </p:extLst>
  </p:cSld>
  <p:clrMapOvr>
    <a:masterClrMapping/>
  </p:clrMapOvr>
  <p:extLst>
    <p:ext uri="{DCECCB84-F9BA-43D5-87BE-67443E8EF086}">
      <p15:sldGuideLst xmlns:p15="http://schemas.microsoft.com/office/powerpoint/2012/main">
        <p15:guide id="17" orient="horz" pos="84">
          <p15:clr>
            <a:srgbClr val="FBAE40"/>
          </p15:clr>
        </p15:guide>
        <p15:guide id="18" orient="horz" pos="3108">
          <p15:clr>
            <a:srgbClr val="FBAE40"/>
          </p15:clr>
        </p15:guide>
        <p15:guide id="19" pos="5616">
          <p15:clr>
            <a:srgbClr val="FBAE40"/>
          </p15:clr>
        </p15:guide>
        <p15:guide id="20" pos="144">
          <p15:clr>
            <a:srgbClr val="FBAE40"/>
          </p15:clr>
        </p15:guide>
        <p15:guide id="21" pos="3168">
          <p15:clr>
            <a:srgbClr val="FBAE40"/>
          </p15:clr>
        </p15:guide>
        <p15:guide id="22" orient="horz" pos="1668">
          <p15:clr>
            <a:srgbClr val="FBAE40"/>
          </p15:clr>
        </p15:guide>
        <p15:guide id="23" pos="4128">
          <p15:clr>
            <a:srgbClr val="FBAE40"/>
          </p15:clr>
        </p15:guide>
        <p15:guide id="24" pos="4032">
          <p15:clr>
            <a:srgbClr val="FBAE40"/>
          </p15:clr>
        </p15:guide>
        <p15:guide id="25" pos="1632">
          <p15:clr>
            <a:srgbClr val="FBAE40"/>
          </p15:clr>
        </p15:guide>
        <p15:guide id="26" pos="1728">
          <p15:clr>
            <a:srgbClr val="FBAE40"/>
          </p15:clr>
        </p15:guide>
        <p15:guide id="27" orient="horz" pos="1524">
          <p15:clr>
            <a:srgbClr val="FBAE40"/>
          </p15:clr>
        </p15:guide>
        <p15:guide id="28" pos="2592">
          <p15:clr>
            <a:srgbClr val="FBAE40"/>
          </p15:clr>
        </p15:guide>
        <p15:guide id="29" orient="horz" pos="2004">
          <p15:clr>
            <a:srgbClr val="FBAE40"/>
          </p15:clr>
        </p15:guide>
        <p15:guide id="30" orient="horz" pos="1908">
          <p15:clr>
            <a:srgbClr val="FBAE40"/>
          </p15:clr>
        </p15:guide>
        <p15:guide id="31" orient="horz" pos="324">
          <p15:clr>
            <a:srgbClr val="FBAE40"/>
          </p15:clr>
        </p15:guide>
        <p15:guide id="32" orient="horz" pos="42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Multi Image 5">
    <p:spTree>
      <p:nvGrpSpPr>
        <p:cNvPr id="1" name=""/>
        <p:cNvGrpSpPr/>
        <p:nvPr/>
      </p:nvGrpSpPr>
      <p:grpSpPr>
        <a:xfrm>
          <a:off x="0" y="0"/>
          <a:ext cx="0" cy="0"/>
          <a:chOff x="0" y="0"/>
          <a:chExt cx="0" cy="0"/>
        </a:xfrm>
      </p:grpSpPr>
      <p:sp>
        <p:nvSpPr>
          <p:cNvPr id="6"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5" hasCustomPrompt="1"/>
          </p:nvPr>
        </p:nvSpPr>
        <p:spPr>
          <a:xfrm>
            <a:off x="152399" y="1225640"/>
            <a:ext cx="2819401"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6" hasCustomPrompt="1"/>
          </p:nvPr>
        </p:nvSpPr>
        <p:spPr>
          <a:xfrm>
            <a:off x="6172201" y="1222763"/>
            <a:ext cx="2819400"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7" hasCustomPrompt="1"/>
          </p:nvPr>
        </p:nvSpPr>
        <p:spPr>
          <a:xfrm>
            <a:off x="3200400" y="1222763"/>
            <a:ext cx="2743200"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2" name="Picture Placeholder 11"/>
          <p:cNvSpPr>
            <a:spLocks noGrp="1"/>
          </p:cNvSpPr>
          <p:nvPr>
            <p:ph type="pic" sz="quarter" idx="18"/>
          </p:nvPr>
        </p:nvSpPr>
        <p:spPr>
          <a:xfrm>
            <a:off x="0" y="1727200"/>
            <a:ext cx="3074988" cy="3054350"/>
          </a:xfrm>
        </p:spPr>
        <p:txBody>
          <a:bodyPr/>
          <a:lstStyle>
            <a:lvl1pPr marL="0" indent="0">
              <a:buNone/>
              <a:defRPr/>
            </a:lvl1pPr>
          </a:lstStyle>
          <a:p>
            <a:r>
              <a:rPr lang="en-US"/>
              <a:t>Click icon to add picture</a:t>
            </a:r>
            <a:endParaRPr lang="en-CA"/>
          </a:p>
        </p:txBody>
      </p:sp>
      <p:sp>
        <p:nvSpPr>
          <p:cNvPr id="14" name="Picture Placeholder 13"/>
          <p:cNvSpPr>
            <a:spLocks noGrp="1"/>
          </p:cNvSpPr>
          <p:nvPr>
            <p:ph type="pic" sz="quarter" idx="19"/>
          </p:nvPr>
        </p:nvSpPr>
        <p:spPr>
          <a:xfrm>
            <a:off x="6069013" y="1727200"/>
            <a:ext cx="3074987" cy="3054350"/>
          </a:xfrm>
        </p:spPr>
        <p:txBody>
          <a:bodyPr/>
          <a:lstStyle>
            <a:lvl1pPr marL="0" indent="0">
              <a:buNone/>
              <a:defRPr/>
            </a:lvl1pPr>
          </a:lstStyle>
          <a:p>
            <a:r>
              <a:rPr lang="en-US"/>
              <a:t>Click icon to add picture</a:t>
            </a:r>
            <a:endParaRPr lang="en-CA"/>
          </a:p>
        </p:txBody>
      </p:sp>
      <p:sp>
        <p:nvSpPr>
          <p:cNvPr id="16" name="Picture Placeholder 15"/>
          <p:cNvSpPr>
            <a:spLocks noGrp="1"/>
          </p:cNvSpPr>
          <p:nvPr>
            <p:ph type="pic" sz="quarter" idx="20"/>
          </p:nvPr>
        </p:nvSpPr>
        <p:spPr>
          <a:xfrm>
            <a:off x="3074988" y="1727200"/>
            <a:ext cx="2994025" cy="3054350"/>
          </a:xfrm>
        </p:spPr>
        <p:txBody>
          <a:bodyPr/>
          <a:lstStyle>
            <a:lvl1pPr marL="0" indent="0">
              <a:buNone/>
              <a:defRPr/>
            </a:lvl1pPr>
          </a:lstStyle>
          <a:p>
            <a:r>
              <a:rPr lang="en-US"/>
              <a:t>Click icon to add picture</a:t>
            </a:r>
            <a:endParaRPr lang="en-CA"/>
          </a:p>
        </p:txBody>
      </p:sp>
      <p:cxnSp>
        <p:nvCxnSpPr>
          <p:cNvPr id="11" name="Straight Connector 10"/>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7" name="TextBox 16"/>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41674698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ulti Image 6">
    <p:spTree>
      <p:nvGrpSpPr>
        <p:cNvPr id="1" name=""/>
        <p:cNvGrpSpPr/>
        <p:nvPr/>
      </p:nvGrpSpPr>
      <p:grpSpPr>
        <a:xfrm>
          <a:off x="0" y="0"/>
          <a:ext cx="0" cy="0"/>
          <a:chOff x="0" y="0"/>
          <a:chExt cx="0" cy="0"/>
        </a:xfrm>
      </p:grpSpPr>
      <p:sp>
        <p:nvSpPr>
          <p:cNvPr id="6" name="Content Placeholder 4"/>
          <p:cNvSpPr>
            <a:spLocks noGrp="1"/>
          </p:cNvSpPr>
          <p:nvPr>
            <p:ph sz="quarter" idx="15" hasCustomPrompt="1"/>
          </p:nvPr>
        </p:nvSpPr>
        <p:spPr>
          <a:xfrm>
            <a:off x="152399" y="3313134"/>
            <a:ext cx="2819401"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Content Placeholder 4"/>
          <p:cNvSpPr>
            <a:spLocks noGrp="1"/>
          </p:cNvSpPr>
          <p:nvPr>
            <p:ph sz="quarter" idx="16" hasCustomPrompt="1"/>
          </p:nvPr>
        </p:nvSpPr>
        <p:spPr>
          <a:xfrm>
            <a:off x="6172201" y="3310257"/>
            <a:ext cx="2819400"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8" name="Content Placeholder 4"/>
          <p:cNvSpPr>
            <a:spLocks noGrp="1"/>
          </p:cNvSpPr>
          <p:nvPr>
            <p:ph sz="quarter" idx="17" hasCustomPrompt="1"/>
          </p:nvPr>
        </p:nvSpPr>
        <p:spPr>
          <a:xfrm>
            <a:off x="3200400" y="3310257"/>
            <a:ext cx="2743200"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3" hasCustomPrompt="1"/>
          </p:nvPr>
        </p:nvSpPr>
        <p:spPr>
          <a:xfrm>
            <a:off x="152399" y="3790950"/>
            <a:ext cx="2819401" cy="11430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8" hasCustomPrompt="1"/>
          </p:nvPr>
        </p:nvSpPr>
        <p:spPr>
          <a:xfrm>
            <a:off x="3200401" y="3790950"/>
            <a:ext cx="2743200" cy="11430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Content Placeholder 4"/>
          <p:cNvSpPr>
            <a:spLocks noGrp="1"/>
          </p:cNvSpPr>
          <p:nvPr>
            <p:ph sz="quarter" idx="19" hasCustomPrompt="1"/>
          </p:nvPr>
        </p:nvSpPr>
        <p:spPr>
          <a:xfrm>
            <a:off x="6172201" y="3790950"/>
            <a:ext cx="2819400" cy="11430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3" name="Picture Placeholder 12"/>
          <p:cNvSpPr>
            <a:spLocks noGrp="1"/>
          </p:cNvSpPr>
          <p:nvPr>
            <p:ph type="pic" sz="quarter" idx="20"/>
          </p:nvPr>
        </p:nvSpPr>
        <p:spPr>
          <a:xfrm>
            <a:off x="0" y="1050625"/>
            <a:ext cx="3074988" cy="2076205"/>
          </a:xfrm>
        </p:spPr>
        <p:txBody>
          <a:bodyPr/>
          <a:lstStyle>
            <a:lvl1pPr marL="0" indent="0">
              <a:buNone/>
              <a:defRPr/>
            </a:lvl1pPr>
          </a:lstStyle>
          <a:p>
            <a:r>
              <a:rPr lang="en-US"/>
              <a:t>Click icon to add picture</a:t>
            </a:r>
            <a:endParaRPr lang="en-CA"/>
          </a:p>
        </p:txBody>
      </p:sp>
      <p:sp>
        <p:nvSpPr>
          <p:cNvPr id="15" name="Picture Placeholder 14"/>
          <p:cNvSpPr>
            <a:spLocks noGrp="1"/>
          </p:cNvSpPr>
          <p:nvPr>
            <p:ph type="pic" sz="quarter" idx="21"/>
          </p:nvPr>
        </p:nvSpPr>
        <p:spPr>
          <a:xfrm>
            <a:off x="6069013" y="1050625"/>
            <a:ext cx="3074987" cy="2076205"/>
          </a:xfrm>
        </p:spPr>
        <p:txBody>
          <a:bodyPr/>
          <a:lstStyle>
            <a:lvl1pPr marL="0" indent="0">
              <a:buNone/>
              <a:defRPr/>
            </a:lvl1pPr>
          </a:lstStyle>
          <a:p>
            <a:r>
              <a:rPr lang="en-US"/>
              <a:t>Click icon to add picture</a:t>
            </a:r>
            <a:endParaRPr lang="en-CA"/>
          </a:p>
        </p:txBody>
      </p:sp>
      <p:sp>
        <p:nvSpPr>
          <p:cNvPr id="17" name="Picture Placeholder 16"/>
          <p:cNvSpPr>
            <a:spLocks noGrp="1"/>
          </p:cNvSpPr>
          <p:nvPr>
            <p:ph type="pic" sz="quarter" idx="22"/>
          </p:nvPr>
        </p:nvSpPr>
        <p:spPr>
          <a:xfrm>
            <a:off x="3074988" y="1050625"/>
            <a:ext cx="2994025" cy="2076205"/>
          </a:xfrm>
        </p:spPr>
        <p:txBody>
          <a:bodyPr/>
          <a:lstStyle>
            <a:lvl1pPr marL="0" indent="0">
              <a:buNone/>
              <a:defRPr/>
            </a:lvl1pPr>
          </a:lstStyle>
          <a:p>
            <a:r>
              <a:rPr lang="en-US"/>
              <a:t>Click icon to add picture</a:t>
            </a:r>
            <a:endParaRPr lang="en-CA"/>
          </a:p>
        </p:txBody>
      </p:sp>
      <p:sp>
        <p:nvSpPr>
          <p:cNvPr id="12"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4" name="Straight Connector 13"/>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19" name="Straight Connector 18"/>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0" name="TextBox 1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4437255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ulti Icon">
    <p:spTree>
      <p:nvGrpSpPr>
        <p:cNvPr id="1" name=""/>
        <p:cNvGrpSpPr/>
        <p:nvPr/>
      </p:nvGrpSpPr>
      <p:grpSpPr>
        <a:xfrm>
          <a:off x="0" y="0"/>
          <a:ext cx="0" cy="0"/>
          <a:chOff x="0" y="0"/>
          <a:chExt cx="0" cy="0"/>
        </a:xfrm>
      </p:grpSpPr>
      <p:sp>
        <p:nvSpPr>
          <p:cNvPr id="21" name="Picture Placeholder 20"/>
          <p:cNvSpPr>
            <a:spLocks noGrp="1"/>
          </p:cNvSpPr>
          <p:nvPr>
            <p:ph type="pic" sz="quarter" idx="22"/>
          </p:nvPr>
        </p:nvSpPr>
        <p:spPr>
          <a:xfrm>
            <a:off x="0" y="1032748"/>
            <a:ext cx="9144000" cy="1615202"/>
          </a:xfrm>
        </p:spPr>
        <p:txBody>
          <a:bodyPr/>
          <a:lstStyle>
            <a:lvl1pPr marL="0" indent="0">
              <a:buNone/>
              <a:defRPr/>
            </a:lvl1pPr>
          </a:lstStyle>
          <a:p>
            <a:r>
              <a:rPr lang="en-US"/>
              <a:t>Click icon to add picture</a:t>
            </a:r>
            <a:endParaRPr lang="en-CA"/>
          </a:p>
        </p:txBody>
      </p:sp>
      <p:sp>
        <p:nvSpPr>
          <p:cNvPr id="6" name="Content Placeholder 4"/>
          <p:cNvSpPr>
            <a:spLocks noGrp="1"/>
          </p:cNvSpPr>
          <p:nvPr>
            <p:ph sz="quarter" idx="13" hasCustomPrompt="1"/>
          </p:nvPr>
        </p:nvSpPr>
        <p:spPr>
          <a:xfrm>
            <a:off x="152400" y="3957650"/>
            <a:ext cx="1978029" cy="9763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Content Placeholder 4"/>
          <p:cNvSpPr>
            <a:spLocks noGrp="1"/>
          </p:cNvSpPr>
          <p:nvPr>
            <p:ph sz="quarter" idx="15" hasCustomPrompt="1"/>
          </p:nvPr>
        </p:nvSpPr>
        <p:spPr>
          <a:xfrm>
            <a:off x="152400" y="3492591"/>
            <a:ext cx="1978029" cy="325416"/>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6" hasCustomPrompt="1"/>
          </p:nvPr>
        </p:nvSpPr>
        <p:spPr>
          <a:xfrm>
            <a:off x="2438400" y="3957650"/>
            <a:ext cx="1978029" cy="9763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7" hasCustomPrompt="1"/>
          </p:nvPr>
        </p:nvSpPr>
        <p:spPr>
          <a:xfrm>
            <a:off x="2438400" y="3492591"/>
            <a:ext cx="1978029" cy="325416"/>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2" name="Content Placeholder 4"/>
          <p:cNvSpPr>
            <a:spLocks noGrp="1"/>
          </p:cNvSpPr>
          <p:nvPr>
            <p:ph sz="quarter" idx="18" hasCustomPrompt="1"/>
          </p:nvPr>
        </p:nvSpPr>
        <p:spPr>
          <a:xfrm>
            <a:off x="4724400" y="3951209"/>
            <a:ext cx="1978029" cy="9763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3" name="Content Placeholder 4"/>
          <p:cNvSpPr>
            <a:spLocks noGrp="1"/>
          </p:cNvSpPr>
          <p:nvPr>
            <p:ph sz="quarter" idx="19" hasCustomPrompt="1"/>
          </p:nvPr>
        </p:nvSpPr>
        <p:spPr>
          <a:xfrm>
            <a:off x="4724400" y="3486150"/>
            <a:ext cx="1978029" cy="325416"/>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5" name="Content Placeholder 4"/>
          <p:cNvSpPr>
            <a:spLocks noGrp="1"/>
          </p:cNvSpPr>
          <p:nvPr>
            <p:ph sz="quarter" idx="20" hasCustomPrompt="1"/>
          </p:nvPr>
        </p:nvSpPr>
        <p:spPr>
          <a:xfrm>
            <a:off x="7007111" y="3951209"/>
            <a:ext cx="1978029" cy="9763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6" name="Content Placeholder 4"/>
          <p:cNvSpPr>
            <a:spLocks noGrp="1"/>
          </p:cNvSpPr>
          <p:nvPr>
            <p:ph sz="quarter" idx="21" hasCustomPrompt="1"/>
          </p:nvPr>
        </p:nvSpPr>
        <p:spPr>
          <a:xfrm>
            <a:off x="7007111" y="3486150"/>
            <a:ext cx="1978029" cy="325416"/>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2" name="Picture Placeholder 21"/>
          <p:cNvSpPr>
            <a:spLocks noGrp="1"/>
          </p:cNvSpPr>
          <p:nvPr>
            <p:ph type="pic" sz="quarter" idx="11" hasCustomPrompt="1"/>
          </p:nvPr>
        </p:nvSpPr>
        <p:spPr>
          <a:xfrm>
            <a:off x="152400" y="2814649"/>
            <a:ext cx="540543" cy="540543"/>
          </a:xfrm>
        </p:spPr>
        <p:txBody>
          <a:bodyPr>
            <a:normAutofit/>
          </a:bodyPr>
          <a:lstStyle>
            <a:lvl1pPr marL="0" indent="0">
              <a:buNone/>
              <a:defRPr sz="900"/>
            </a:lvl1pPr>
          </a:lstStyle>
          <a:p>
            <a:r>
              <a:rPr lang="en-US"/>
              <a:t>icon</a:t>
            </a:r>
            <a:endParaRPr lang="en-CA"/>
          </a:p>
        </p:txBody>
      </p:sp>
      <p:sp>
        <p:nvSpPr>
          <p:cNvPr id="23" name="Picture Placeholder 21"/>
          <p:cNvSpPr>
            <a:spLocks noGrp="1"/>
          </p:cNvSpPr>
          <p:nvPr>
            <p:ph type="pic" sz="quarter" idx="23" hasCustomPrompt="1"/>
          </p:nvPr>
        </p:nvSpPr>
        <p:spPr>
          <a:xfrm>
            <a:off x="2438400" y="2814649"/>
            <a:ext cx="540543" cy="540543"/>
          </a:xfrm>
        </p:spPr>
        <p:txBody>
          <a:bodyPr>
            <a:normAutofit/>
          </a:bodyPr>
          <a:lstStyle>
            <a:lvl1pPr marL="0" indent="0">
              <a:buNone/>
              <a:defRPr sz="900"/>
            </a:lvl1pPr>
          </a:lstStyle>
          <a:p>
            <a:r>
              <a:rPr lang="en-US"/>
              <a:t>icon</a:t>
            </a:r>
            <a:endParaRPr lang="en-CA"/>
          </a:p>
        </p:txBody>
      </p:sp>
      <p:sp>
        <p:nvSpPr>
          <p:cNvPr id="24" name="Picture Placeholder 21"/>
          <p:cNvSpPr>
            <a:spLocks noGrp="1"/>
          </p:cNvSpPr>
          <p:nvPr>
            <p:ph type="pic" sz="quarter" idx="24" hasCustomPrompt="1"/>
          </p:nvPr>
        </p:nvSpPr>
        <p:spPr>
          <a:xfrm>
            <a:off x="4724400" y="2814649"/>
            <a:ext cx="540543" cy="540543"/>
          </a:xfrm>
        </p:spPr>
        <p:txBody>
          <a:bodyPr>
            <a:normAutofit/>
          </a:bodyPr>
          <a:lstStyle>
            <a:lvl1pPr marL="0" indent="0">
              <a:buNone/>
              <a:defRPr sz="900"/>
            </a:lvl1pPr>
          </a:lstStyle>
          <a:p>
            <a:r>
              <a:rPr lang="en-US"/>
              <a:t>icon</a:t>
            </a:r>
            <a:endParaRPr lang="en-CA"/>
          </a:p>
        </p:txBody>
      </p:sp>
      <p:sp>
        <p:nvSpPr>
          <p:cNvPr id="25" name="Picture Placeholder 21"/>
          <p:cNvSpPr>
            <a:spLocks noGrp="1"/>
          </p:cNvSpPr>
          <p:nvPr>
            <p:ph type="pic" sz="quarter" idx="25" hasCustomPrompt="1"/>
          </p:nvPr>
        </p:nvSpPr>
        <p:spPr>
          <a:xfrm>
            <a:off x="7007111" y="2814649"/>
            <a:ext cx="540543" cy="540543"/>
          </a:xfrm>
        </p:spPr>
        <p:txBody>
          <a:bodyPr>
            <a:normAutofit/>
          </a:bodyPr>
          <a:lstStyle>
            <a:lvl1pPr marL="0" indent="0">
              <a:buNone/>
              <a:defRPr sz="900"/>
            </a:lvl1pPr>
          </a:lstStyle>
          <a:p>
            <a:r>
              <a:rPr lang="en-US"/>
              <a:t>icon</a:t>
            </a:r>
            <a:endParaRPr lang="en-CA"/>
          </a:p>
        </p:txBody>
      </p:sp>
      <p:sp>
        <p:nvSpPr>
          <p:cNvPr id="17"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8" name="Straight Connector 17"/>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26" name="Straight Connector 25"/>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7" name="TextBox 26"/>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9509556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19" name="Picture Placeholder 7"/>
          <p:cNvSpPr>
            <a:spLocks noGrp="1"/>
          </p:cNvSpPr>
          <p:nvPr>
            <p:ph type="pic" sz="quarter" idx="21"/>
          </p:nvPr>
        </p:nvSpPr>
        <p:spPr>
          <a:xfrm>
            <a:off x="0" y="1062003"/>
            <a:ext cx="2274480" cy="895350"/>
          </a:xfrm>
        </p:spPr>
        <p:txBody>
          <a:bodyPr/>
          <a:lstStyle/>
          <a:p>
            <a:r>
              <a:rPr lang="en-US"/>
              <a:t>Click icon to add picture</a:t>
            </a:r>
            <a:endParaRPr lang="en-CA"/>
          </a:p>
        </p:txBody>
      </p:sp>
      <p:sp>
        <p:nvSpPr>
          <p:cNvPr id="21" name="Picture Placeholder 7"/>
          <p:cNvSpPr>
            <a:spLocks noGrp="1"/>
          </p:cNvSpPr>
          <p:nvPr>
            <p:ph type="pic" sz="quarter" idx="22"/>
          </p:nvPr>
        </p:nvSpPr>
        <p:spPr>
          <a:xfrm>
            <a:off x="2297520" y="1062003"/>
            <a:ext cx="2274480" cy="895350"/>
          </a:xfrm>
        </p:spPr>
        <p:txBody>
          <a:bodyPr/>
          <a:lstStyle/>
          <a:p>
            <a:r>
              <a:rPr lang="en-US"/>
              <a:t>Click icon to add picture</a:t>
            </a:r>
            <a:endParaRPr lang="en-CA"/>
          </a:p>
        </p:txBody>
      </p:sp>
      <p:sp>
        <p:nvSpPr>
          <p:cNvPr id="22" name="Picture Placeholder 7"/>
          <p:cNvSpPr>
            <a:spLocks noGrp="1"/>
          </p:cNvSpPr>
          <p:nvPr>
            <p:ph type="pic" sz="quarter" idx="23"/>
          </p:nvPr>
        </p:nvSpPr>
        <p:spPr>
          <a:xfrm>
            <a:off x="4595040" y="1062003"/>
            <a:ext cx="2274480" cy="895350"/>
          </a:xfrm>
        </p:spPr>
        <p:txBody>
          <a:bodyPr/>
          <a:lstStyle/>
          <a:p>
            <a:r>
              <a:rPr lang="en-US"/>
              <a:t>Click icon to add picture</a:t>
            </a:r>
            <a:endParaRPr lang="en-CA"/>
          </a:p>
        </p:txBody>
      </p:sp>
      <p:sp>
        <p:nvSpPr>
          <p:cNvPr id="23" name="Picture Placeholder 7"/>
          <p:cNvSpPr>
            <a:spLocks noGrp="1"/>
          </p:cNvSpPr>
          <p:nvPr>
            <p:ph type="pic" sz="quarter" idx="24"/>
          </p:nvPr>
        </p:nvSpPr>
        <p:spPr>
          <a:xfrm>
            <a:off x="6869520" y="1062003"/>
            <a:ext cx="2274480" cy="895350"/>
          </a:xfrm>
        </p:spPr>
        <p:txBody>
          <a:bodyPr/>
          <a:lstStyle/>
          <a:p>
            <a:r>
              <a:rPr lang="en-US"/>
              <a:t>Click icon to add picture</a:t>
            </a:r>
            <a:endParaRPr lang="en-CA"/>
          </a:p>
        </p:txBody>
      </p:sp>
      <p:sp>
        <p:nvSpPr>
          <p:cNvPr id="24" name="Content Placeholder 4"/>
          <p:cNvSpPr>
            <a:spLocks noGrp="1"/>
          </p:cNvSpPr>
          <p:nvPr>
            <p:ph sz="quarter" idx="13" hasCustomPrompt="1"/>
          </p:nvPr>
        </p:nvSpPr>
        <p:spPr>
          <a:xfrm>
            <a:off x="152400" y="2574811"/>
            <a:ext cx="2057400" cy="2344732"/>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5" name="Content Placeholder 4"/>
          <p:cNvSpPr>
            <a:spLocks noGrp="1"/>
          </p:cNvSpPr>
          <p:nvPr>
            <p:ph sz="quarter" idx="15" hasCustomPrompt="1"/>
          </p:nvPr>
        </p:nvSpPr>
        <p:spPr>
          <a:xfrm>
            <a:off x="152400" y="2109753"/>
            <a:ext cx="2057400" cy="304800"/>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Content Placeholder 4"/>
          <p:cNvSpPr>
            <a:spLocks noGrp="1"/>
          </p:cNvSpPr>
          <p:nvPr>
            <p:ph sz="quarter" idx="25" hasCustomPrompt="1"/>
          </p:nvPr>
        </p:nvSpPr>
        <p:spPr>
          <a:xfrm>
            <a:off x="2362200" y="2574811"/>
            <a:ext cx="2133599" cy="2344732"/>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7" name="Content Placeholder 4"/>
          <p:cNvSpPr>
            <a:spLocks noGrp="1"/>
          </p:cNvSpPr>
          <p:nvPr>
            <p:ph sz="quarter" idx="26" hasCustomPrompt="1"/>
          </p:nvPr>
        </p:nvSpPr>
        <p:spPr>
          <a:xfrm>
            <a:off x="2362200" y="2109753"/>
            <a:ext cx="2133599" cy="304800"/>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8" name="Content Placeholder 4"/>
          <p:cNvSpPr>
            <a:spLocks noGrp="1"/>
          </p:cNvSpPr>
          <p:nvPr>
            <p:ph sz="quarter" idx="27" hasCustomPrompt="1"/>
          </p:nvPr>
        </p:nvSpPr>
        <p:spPr>
          <a:xfrm>
            <a:off x="4648200" y="2570014"/>
            <a:ext cx="2133600" cy="2344732"/>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9" name="Content Placeholder 4"/>
          <p:cNvSpPr>
            <a:spLocks noGrp="1"/>
          </p:cNvSpPr>
          <p:nvPr>
            <p:ph sz="quarter" idx="28" hasCustomPrompt="1"/>
          </p:nvPr>
        </p:nvSpPr>
        <p:spPr>
          <a:xfrm>
            <a:off x="4648200" y="2104956"/>
            <a:ext cx="2133600" cy="304800"/>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0" name="Content Placeholder 4"/>
          <p:cNvSpPr>
            <a:spLocks noGrp="1"/>
          </p:cNvSpPr>
          <p:nvPr>
            <p:ph sz="quarter" idx="29" hasCustomPrompt="1"/>
          </p:nvPr>
        </p:nvSpPr>
        <p:spPr>
          <a:xfrm>
            <a:off x="6934200" y="2566999"/>
            <a:ext cx="2047651" cy="2344732"/>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1" name="Content Placeholder 4"/>
          <p:cNvSpPr>
            <a:spLocks noGrp="1"/>
          </p:cNvSpPr>
          <p:nvPr>
            <p:ph sz="quarter" idx="30" hasCustomPrompt="1"/>
          </p:nvPr>
        </p:nvSpPr>
        <p:spPr>
          <a:xfrm>
            <a:off x="6934200" y="2101941"/>
            <a:ext cx="2047651" cy="304800"/>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5"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7" name="Straight Connector 16"/>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20" name="Straight Connector 19"/>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32" name="TextBox 31"/>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732486200"/>
      </p:ext>
    </p:extLst>
  </p:cSld>
  <p:clrMapOvr>
    <a:masterClrMapping/>
  </p:clrMapOvr>
  <p:extLst>
    <p:ext uri="{DCECCB84-F9BA-43D5-87BE-67443E8EF086}">
      <p15:sldGuideLst xmlns:p15="http://schemas.microsoft.com/office/powerpoint/2012/main">
        <p15:guide id="15" pos="96">
          <p15:clr>
            <a:srgbClr val="FBAE40"/>
          </p15:clr>
        </p15:guide>
        <p15:guide id="16" pos="5664">
          <p15:clr>
            <a:srgbClr val="FBAE40"/>
          </p15:clr>
        </p15:guide>
        <p15:guide id="17" pos="4368">
          <p15:clr>
            <a:srgbClr val="FBAE40"/>
          </p15:clr>
        </p15:guide>
        <p15:guide id="18" pos="4272">
          <p15:clr>
            <a:srgbClr val="FBAE40"/>
          </p15:clr>
        </p15:guide>
        <p15:guide id="19" pos="2928">
          <p15:clr>
            <a:srgbClr val="FBAE40"/>
          </p15:clr>
        </p15:guide>
        <p15:guide id="20" pos="2832">
          <p15:clr>
            <a:srgbClr val="FBAE40"/>
          </p15:clr>
        </p15:guide>
        <p15:guide id="21" pos="1488">
          <p15:clr>
            <a:srgbClr val="FBAE40"/>
          </p15:clr>
        </p15:guide>
        <p15:guide id="22" pos="1392">
          <p15:clr>
            <a:srgbClr val="FBAE40"/>
          </p15:clr>
        </p15:guide>
        <p15:guide id="23" orient="horz" pos="564">
          <p15:clr>
            <a:srgbClr val="FBAE40"/>
          </p15:clr>
        </p15:guide>
        <p15:guide id="24" orient="horz" pos="660">
          <p15:clr>
            <a:srgbClr val="FBAE40"/>
          </p15:clr>
        </p15:guide>
        <p15:guide id="25" orient="horz" pos="852">
          <p15:clr>
            <a:srgbClr val="FBAE40"/>
          </p15:clr>
        </p15:guide>
        <p15:guide id="26" orient="horz" pos="948">
          <p15:clr>
            <a:srgbClr val="FBAE40"/>
          </p15:clr>
        </p15:guide>
        <p15:guide id="27" pos="5760">
          <p15:clr>
            <a:srgbClr val="FBAE40"/>
          </p15:clr>
        </p15:guide>
        <p15:guide id="28" orient="horz" pos="3108">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Multi Text">
    <p:spTree>
      <p:nvGrpSpPr>
        <p:cNvPr id="1" name=""/>
        <p:cNvGrpSpPr/>
        <p:nvPr/>
      </p:nvGrpSpPr>
      <p:grpSpPr>
        <a:xfrm>
          <a:off x="0" y="0"/>
          <a:ext cx="0" cy="0"/>
          <a:chOff x="0" y="0"/>
          <a:chExt cx="0" cy="0"/>
        </a:xfrm>
      </p:grpSpPr>
      <p:sp>
        <p:nvSpPr>
          <p:cNvPr id="4" name="Title 2"/>
          <p:cNvSpPr>
            <a:spLocks noGrp="1"/>
          </p:cNvSpPr>
          <p:nvPr>
            <p:ph type="title"/>
          </p:nvPr>
        </p:nvSpPr>
        <p:spPr>
          <a:xfrm>
            <a:off x="228600" y="171449"/>
            <a:ext cx="4267200" cy="838201"/>
          </a:xfrm>
        </p:spPr>
        <p:txBody>
          <a:bodyPr/>
          <a:lstStyle>
            <a:lvl1pPr>
              <a:defRPr/>
            </a:lvl1pPr>
          </a:lstStyle>
          <a:p>
            <a:r>
              <a:rPr lang="en-US"/>
              <a:t>Click to edit Master title style</a:t>
            </a:r>
          </a:p>
        </p:txBody>
      </p:sp>
      <p:cxnSp>
        <p:nvCxnSpPr>
          <p:cNvPr id="5" name="Straight Connector 4"/>
          <p:cNvCxnSpPr/>
          <p:nvPr/>
        </p:nvCxnSpPr>
        <p:spPr>
          <a:xfrm>
            <a:off x="228600" y="20772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6" hasCustomPrompt="1"/>
          </p:nvPr>
        </p:nvSpPr>
        <p:spPr>
          <a:xfrm>
            <a:off x="6932553" y="1504949"/>
            <a:ext cx="2057400" cy="1447802"/>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7" hasCustomPrompt="1"/>
          </p:nvPr>
        </p:nvSpPr>
        <p:spPr>
          <a:xfrm>
            <a:off x="6940411" y="1050997"/>
            <a:ext cx="2057400" cy="301553"/>
          </a:xfrm>
        </p:spPr>
        <p:txBody>
          <a:bodyPr>
            <a:noAutofit/>
          </a:bodyPr>
          <a:lstStyle>
            <a:lvl1pPr marL="0" indent="0">
              <a:buClr>
                <a:schemeClr val="tx2"/>
              </a:buClr>
              <a:buFont typeface="Wingdings" panose="05000000000000000000" pitchFamily="2" charset="2"/>
              <a:buNone/>
              <a:defRPr lang="en-CA" sz="16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8" hasCustomPrompt="1"/>
          </p:nvPr>
        </p:nvSpPr>
        <p:spPr>
          <a:xfrm>
            <a:off x="4645458" y="1504948"/>
            <a:ext cx="2136341" cy="1447803"/>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Content Placeholder 4"/>
          <p:cNvSpPr>
            <a:spLocks noGrp="1"/>
          </p:cNvSpPr>
          <p:nvPr>
            <p:ph sz="quarter" idx="19" hasCustomPrompt="1"/>
          </p:nvPr>
        </p:nvSpPr>
        <p:spPr>
          <a:xfrm>
            <a:off x="4648199" y="1047750"/>
            <a:ext cx="2136341" cy="304800"/>
          </a:xfrm>
        </p:spPr>
        <p:txBody>
          <a:bodyPr>
            <a:noAutofit/>
          </a:bodyPr>
          <a:lstStyle>
            <a:lvl1pPr marL="0" indent="0">
              <a:buClr>
                <a:schemeClr val="tx2"/>
              </a:buClr>
              <a:buFont typeface="Wingdings" panose="05000000000000000000" pitchFamily="2" charset="2"/>
              <a:buNone/>
              <a:defRPr lang="en-CA" sz="18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3" name="Picture Placeholder 12"/>
          <p:cNvSpPr>
            <a:spLocks noGrp="1"/>
          </p:cNvSpPr>
          <p:nvPr>
            <p:ph type="pic" sz="quarter" idx="20"/>
          </p:nvPr>
        </p:nvSpPr>
        <p:spPr>
          <a:xfrm>
            <a:off x="228600" y="1046445"/>
            <a:ext cx="4267200" cy="3952874"/>
          </a:xfrm>
        </p:spPr>
        <p:txBody>
          <a:bodyPr/>
          <a:lstStyle>
            <a:lvl1pPr marL="0" indent="0">
              <a:buNone/>
              <a:defRPr/>
            </a:lvl1pPr>
          </a:lstStyle>
          <a:p>
            <a:r>
              <a:rPr lang="en-US"/>
              <a:t>Click icon to add picture</a:t>
            </a:r>
            <a:endParaRPr lang="en-CA"/>
          </a:p>
        </p:txBody>
      </p:sp>
      <p:sp>
        <p:nvSpPr>
          <p:cNvPr id="12" name="Content Placeholder 4"/>
          <p:cNvSpPr>
            <a:spLocks noGrp="1"/>
          </p:cNvSpPr>
          <p:nvPr>
            <p:ph sz="quarter" idx="21" hasCustomPrompt="1"/>
          </p:nvPr>
        </p:nvSpPr>
        <p:spPr>
          <a:xfrm>
            <a:off x="6929812" y="3562349"/>
            <a:ext cx="2057400" cy="1447802"/>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4" name="Content Placeholder 4"/>
          <p:cNvSpPr>
            <a:spLocks noGrp="1"/>
          </p:cNvSpPr>
          <p:nvPr>
            <p:ph sz="quarter" idx="22" hasCustomPrompt="1"/>
          </p:nvPr>
        </p:nvSpPr>
        <p:spPr>
          <a:xfrm>
            <a:off x="6937670" y="3108397"/>
            <a:ext cx="2057400" cy="301553"/>
          </a:xfrm>
        </p:spPr>
        <p:txBody>
          <a:bodyPr>
            <a:noAutofit/>
          </a:bodyPr>
          <a:lstStyle>
            <a:lvl1pPr marL="0" indent="0">
              <a:buClr>
                <a:schemeClr val="tx2"/>
              </a:buClr>
              <a:buFont typeface="Wingdings" panose="05000000000000000000" pitchFamily="2" charset="2"/>
              <a:buNone/>
              <a:defRPr lang="en-CA" sz="16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6" name="Content Placeholder 4"/>
          <p:cNvSpPr>
            <a:spLocks noGrp="1"/>
          </p:cNvSpPr>
          <p:nvPr>
            <p:ph sz="quarter" idx="23" hasCustomPrompt="1"/>
          </p:nvPr>
        </p:nvSpPr>
        <p:spPr>
          <a:xfrm>
            <a:off x="4642717" y="3562348"/>
            <a:ext cx="2136341" cy="1447803"/>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7" name="Content Placeholder 4"/>
          <p:cNvSpPr>
            <a:spLocks noGrp="1"/>
          </p:cNvSpPr>
          <p:nvPr>
            <p:ph sz="quarter" idx="24" hasCustomPrompt="1"/>
          </p:nvPr>
        </p:nvSpPr>
        <p:spPr>
          <a:xfrm>
            <a:off x="4645458" y="3105150"/>
            <a:ext cx="2136341" cy="304800"/>
          </a:xfrm>
        </p:spPr>
        <p:txBody>
          <a:bodyPr>
            <a:noAutofit/>
          </a:bodyPr>
          <a:lstStyle>
            <a:lvl1pPr marL="0" indent="0">
              <a:buClr>
                <a:schemeClr val="tx2"/>
              </a:buClr>
              <a:buFont typeface="Wingdings" panose="05000000000000000000" pitchFamily="2" charset="2"/>
              <a:buNone/>
              <a:defRPr lang="en-CA" sz="18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cxnSp>
        <p:nvCxnSpPr>
          <p:cNvPr id="18" name="Straight Connector 17"/>
          <p:cNvCxnSpPr/>
          <p:nvPr userDrawn="1"/>
        </p:nvCxnSpPr>
        <p:spPr>
          <a:xfrm>
            <a:off x="228600" y="20772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0" name="TextBox 1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021697819"/>
      </p:ext>
    </p:extLst>
  </p:cSld>
  <p:clrMapOvr>
    <a:masterClrMapping/>
  </p:clrMapOvr>
  <p:extLst>
    <p:ext uri="{DCECCB84-F9BA-43D5-87BE-67443E8EF086}">
      <p15:sldGuideLst xmlns:p15="http://schemas.microsoft.com/office/powerpoint/2012/main">
        <p15:guide id="17" orient="horz" pos="132">
          <p15:clr>
            <a:srgbClr val="FBAE40"/>
          </p15:clr>
        </p15:guide>
        <p15:guide id="18" orient="horz" pos="612">
          <p15:clr>
            <a:srgbClr val="FBAE40"/>
          </p15:clr>
        </p15:guide>
        <p15:guide id="19" orient="horz" pos="660">
          <p15:clr>
            <a:srgbClr val="FBAE40"/>
          </p15:clr>
        </p15:guide>
        <p15:guide id="20" pos="2928">
          <p15:clr>
            <a:srgbClr val="FBAE40"/>
          </p15:clr>
        </p15:guide>
        <p15:guide id="21" pos="2832">
          <p15:clr>
            <a:srgbClr val="FBAE40"/>
          </p15:clr>
        </p15:guide>
        <p15:guide id="22" pos="5664">
          <p15:clr>
            <a:srgbClr val="FBAE40"/>
          </p15:clr>
        </p15:guide>
        <p15:guide id="23" pos="144">
          <p15:clr>
            <a:srgbClr val="FBAE40"/>
          </p15:clr>
        </p15:guide>
        <p15:guide id="24" orient="horz" pos="3156">
          <p15:clr>
            <a:srgbClr val="FBAE40"/>
          </p15:clr>
        </p15:guide>
        <p15:guide id="25" orient="horz" pos="852">
          <p15:clr>
            <a:srgbClr val="FBAE40"/>
          </p15:clr>
        </p15:guide>
        <p15:guide id="26" orient="horz" pos="948">
          <p15:clr>
            <a:srgbClr val="FBAE40"/>
          </p15:clr>
        </p15:guide>
        <p15:guide id="27" orient="horz" pos="1956">
          <p15:clr>
            <a:srgbClr val="FBAE40"/>
          </p15:clr>
        </p15:guide>
        <p15:guide id="28" orient="horz" pos="1860">
          <p15:clr>
            <a:srgbClr val="FBAE40"/>
          </p15:clr>
        </p15:guide>
        <p15:guide id="29" orient="horz" pos="2148">
          <p15:clr>
            <a:srgbClr val="FBAE40"/>
          </p15:clr>
        </p15:guide>
        <p15:guide id="30" pos="4272">
          <p15:clr>
            <a:srgbClr val="FBAE40"/>
          </p15:clr>
        </p15:guide>
        <p15:guide id="31" pos="4368">
          <p15:clr>
            <a:srgbClr val="FBAE40"/>
          </p15:clr>
        </p15:guide>
        <p15:guide id="32" orient="horz" pos="2244">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Multi Text">
    <p:spTree>
      <p:nvGrpSpPr>
        <p:cNvPr id="1" name=""/>
        <p:cNvGrpSpPr/>
        <p:nvPr/>
      </p:nvGrpSpPr>
      <p:grpSpPr>
        <a:xfrm>
          <a:off x="0" y="0"/>
          <a:ext cx="0" cy="0"/>
          <a:chOff x="0" y="0"/>
          <a:chExt cx="0" cy="0"/>
        </a:xfrm>
      </p:grpSpPr>
      <p:sp>
        <p:nvSpPr>
          <p:cNvPr id="8" name="Content Placeholder 4"/>
          <p:cNvSpPr>
            <a:spLocks noGrp="1"/>
          </p:cNvSpPr>
          <p:nvPr>
            <p:ph sz="quarter" idx="16" hasCustomPrompt="1"/>
          </p:nvPr>
        </p:nvSpPr>
        <p:spPr>
          <a:xfrm>
            <a:off x="6940678" y="1504949"/>
            <a:ext cx="1980646" cy="3505199"/>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7" hasCustomPrompt="1"/>
          </p:nvPr>
        </p:nvSpPr>
        <p:spPr>
          <a:xfrm>
            <a:off x="6948536" y="1050998"/>
            <a:ext cx="1980646" cy="301553"/>
          </a:xfrm>
        </p:spPr>
        <p:txBody>
          <a:bodyPr>
            <a:noAutofit/>
          </a:bodyPr>
          <a:lstStyle>
            <a:lvl1pPr marL="0" indent="0">
              <a:buClr>
                <a:schemeClr val="tx2"/>
              </a:buClr>
              <a:buFont typeface="Wingdings" panose="05000000000000000000" pitchFamily="2" charset="2"/>
              <a:buNone/>
              <a:defRPr lang="en-CA" sz="16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8" hasCustomPrompt="1"/>
          </p:nvPr>
        </p:nvSpPr>
        <p:spPr>
          <a:xfrm>
            <a:off x="4721659" y="1504948"/>
            <a:ext cx="2062882" cy="3505200"/>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Content Placeholder 4"/>
          <p:cNvSpPr>
            <a:spLocks noGrp="1"/>
          </p:cNvSpPr>
          <p:nvPr>
            <p:ph sz="quarter" idx="19" hasCustomPrompt="1"/>
          </p:nvPr>
        </p:nvSpPr>
        <p:spPr>
          <a:xfrm>
            <a:off x="4724400" y="1047750"/>
            <a:ext cx="2062882" cy="304800"/>
          </a:xfrm>
        </p:spPr>
        <p:txBody>
          <a:bodyPr>
            <a:noAutofit/>
          </a:bodyPr>
          <a:lstStyle>
            <a:lvl1pPr marL="0" indent="0">
              <a:buClr>
                <a:schemeClr val="tx2"/>
              </a:buClr>
              <a:buFont typeface="Wingdings" panose="05000000000000000000" pitchFamily="2" charset="2"/>
              <a:buNone/>
              <a:defRPr lang="en-CA" sz="18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3" name="Picture Placeholder 12"/>
          <p:cNvSpPr>
            <a:spLocks noGrp="1"/>
          </p:cNvSpPr>
          <p:nvPr>
            <p:ph type="pic" sz="quarter" idx="20"/>
          </p:nvPr>
        </p:nvSpPr>
        <p:spPr>
          <a:xfrm>
            <a:off x="228600" y="1047750"/>
            <a:ext cx="4336270" cy="3952874"/>
          </a:xfrm>
        </p:spPr>
        <p:txBody>
          <a:bodyPr/>
          <a:lstStyle>
            <a:lvl1pPr marL="0" indent="0">
              <a:buNone/>
              <a:defRPr/>
            </a:lvl1pPr>
          </a:lstStyle>
          <a:p>
            <a:r>
              <a:rPr lang="en-US"/>
              <a:t>Click icon to add picture</a:t>
            </a:r>
            <a:endParaRPr lang="en-CA"/>
          </a:p>
        </p:txBody>
      </p:sp>
      <p:sp>
        <p:nvSpPr>
          <p:cNvPr id="12"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4" name="Straight Connector 13"/>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17" name="Straight Connector 16"/>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8" name="TextBox 17"/>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336946073"/>
      </p:ext>
    </p:extLst>
  </p:cSld>
  <p:clrMapOvr>
    <a:masterClrMapping/>
  </p:clrMapOvr>
  <p:extLst>
    <p:ext uri="{DCECCB84-F9BA-43D5-87BE-67443E8EF086}">
      <p15:sldGuideLst xmlns:p15="http://schemas.microsoft.com/office/powerpoint/2012/main">
        <p15:guide id="2" orient="horz" pos="564">
          <p15:clr>
            <a:srgbClr val="FBAE40"/>
          </p15:clr>
        </p15:guide>
        <p15:guide id="3" orient="horz" pos="660">
          <p15:clr>
            <a:srgbClr val="FBAE40"/>
          </p15:clr>
        </p15:guide>
        <p15:guide id="4" pos="2928">
          <p15:clr>
            <a:srgbClr val="FBAE40"/>
          </p15:clr>
        </p15:guide>
        <p15:guide id="5" pos="2832">
          <p15:clr>
            <a:srgbClr val="FBAE40"/>
          </p15:clr>
        </p15:guide>
        <p15:guide id="6" pos="5664">
          <p15:clr>
            <a:srgbClr val="FBAE40"/>
          </p15:clr>
        </p15:guide>
        <p15:guide id="7" pos="96">
          <p15:clr>
            <a:srgbClr val="FBAE40"/>
          </p15:clr>
        </p15:guide>
        <p15:guide id="9" orient="horz" pos="852">
          <p15:clr>
            <a:srgbClr val="FBAE40"/>
          </p15:clr>
        </p15:guide>
        <p15:guide id="10" orient="horz" pos="948">
          <p15:clr>
            <a:srgbClr val="FBAE40"/>
          </p15:clr>
        </p15:guide>
        <p15:guide id="14" pos="4272">
          <p15:clr>
            <a:srgbClr val="FBAE40"/>
          </p15:clr>
        </p15:guide>
        <p15:guide id="15" pos="4368">
          <p15:clr>
            <a:srgbClr val="FBAE40"/>
          </p15:clr>
        </p15:guide>
        <p15:guide id="17" orient="horz" pos="3240">
          <p15:clr>
            <a:srgbClr val="FBAE40"/>
          </p15:clr>
        </p15:guide>
        <p15:guide id="18" orient="horz">
          <p15:clr>
            <a:srgbClr val="FBAE40"/>
          </p15:clr>
        </p15:guide>
        <p15:guide id="19" orient="horz" pos="84">
          <p15:clr>
            <a:srgbClr val="FBAE40"/>
          </p15:clr>
        </p15:guide>
        <p15:guide id="20" orient="horz" pos="315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ext Slide Version 1">
    <p:spTree>
      <p:nvGrpSpPr>
        <p:cNvPr id="1" name=""/>
        <p:cNvGrpSpPr/>
        <p:nvPr/>
      </p:nvGrpSpPr>
      <p:grpSpPr>
        <a:xfrm>
          <a:off x="0" y="0"/>
          <a:ext cx="0" cy="0"/>
          <a:chOff x="0" y="0"/>
          <a:chExt cx="0" cy="0"/>
        </a:xfrm>
      </p:grpSpPr>
      <p:sp>
        <p:nvSpPr>
          <p:cNvPr id="24" name="Rectangle 23"/>
          <p:cNvSpPr/>
          <p:nvPr/>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ight Triangle 21"/>
          <p:cNvSpPr/>
          <p:nvPr/>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Content Placeholder 4"/>
          <p:cNvSpPr>
            <a:spLocks noGrp="1"/>
          </p:cNvSpPr>
          <p:nvPr>
            <p:ph sz="quarter" idx="10"/>
          </p:nvPr>
        </p:nvSpPr>
        <p:spPr>
          <a:xfrm>
            <a:off x="250884" y="971550"/>
            <a:ext cx="8664517" cy="3413968"/>
          </a:xfrm>
        </p:spPr>
        <p:txBody>
          <a:bodyPr/>
          <a:lstStyle>
            <a:lvl1pPr marL="342900" indent="-342900">
              <a:buClr>
                <a:schemeClr val="tx2"/>
              </a:buClr>
              <a:buFont typeface="Wingdings" panose="05000000000000000000" pitchFamily="2" charset="2"/>
              <a:buChar char="§"/>
              <a:defRPr>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Title 2"/>
          <p:cNvSpPr>
            <a:spLocks noGrp="1"/>
          </p:cNvSpPr>
          <p:nvPr>
            <p:ph type="title"/>
          </p:nvPr>
        </p:nvSpPr>
        <p:spPr>
          <a:xfrm>
            <a:off x="228599" y="133348"/>
            <a:ext cx="8686801" cy="762001"/>
          </a:xfrm>
        </p:spPr>
        <p:txBody>
          <a:bodyPr/>
          <a:lstStyle>
            <a:lvl1pPr>
              <a:defRPr/>
            </a:lvl1pPr>
          </a:lstStyle>
          <a:p>
            <a:r>
              <a:rPr lang="en-US"/>
              <a:t>Click to edit Master title style</a:t>
            </a:r>
          </a:p>
        </p:txBody>
      </p:sp>
      <p:cxnSp>
        <p:nvCxnSpPr>
          <p:cNvPr id="7" name="Straight Connector 6"/>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9" name="TextBox 8"/>
          <p:cNvSpPr txBox="1"/>
          <p:nvPr/>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8" name="Rectangle 7"/>
          <p:cNvSpPr/>
          <p:nvPr userDrawn="1"/>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ight Triangle 9"/>
          <p:cNvSpPr/>
          <p:nvPr userDrawn="1"/>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 name="Straight Connector 10"/>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TextBox 12"/>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4882024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ext Slide Version 2">
    <p:spTree>
      <p:nvGrpSpPr>
        <p:cNvPr id="1" name=""/>
        <p:cNvGrpSpPr/>
        <p:nvPr/>
      </p:nvGrpSpPr>
      <p:grpSpPr>
        <a:xfrm>
          <a:off x="0" y="0"/>
          <a:ext cx="0" cy="0"/>
          <a:chOff x="0" y="0"/>
          <a:chExt cx="0" cy="0"/>
        </a:xfrm>
      </p:grpSpPr>
      <p:sp>
        <p:nvSpPr>
          <p:cNvPr id="24" name="Rectangle 23"/>
          <p:cNvSpPr/>
          <p:nvPr/>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sp>
        <p:nvSpPr>
          <p:cNvPr id="22" name="Right Triangle 21"/>
          <p:cNvSpPr/>
          <p:nvPr/>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Content Placeholder 4"/>
          <p:cNvSpPr>
            <a:spLocks noGrp="1"/>
          </p:cNvSpPr>
          <p:nvPr>
            <p:ph sz="quarter" idx="10"/>
          </p:nvPr>
        </p:nvSpPr>
        <p:spPr>
          <a:xfrm>
            <a:off x="250884" y="971550"/>
            <a:ext cx="8664517" cy="3185368"/>
          </a:xfrm>
        </p:spPr>
        <p:txBody>
          <a:bodyPr/>
          <a:lstStyle>
            <a:lvl1pPr marL="342900" indent="-342900">
              <a:buClr>
                <a:schemeClr val="tx2"/>
              </a:buClr>
              <a:buFont typeface="Wingdings" panose="05000000000000000000" pitchFamily="2" charset="2"/>
              <a:buChar char="§"/>
              <a:defRPr>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cxnSp>
        <p:nvCxnSpPr>
          <p:cNvPr id="6" name="Straight Connector 5"/>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Content Placeholder 4"/>
          <p:cNvSpPr>
            <a:spLocks noGrp="1"/>
          </p:cNvSpPr>
          <p:nvPr>
            <p:ph sz="quarter" idx="11" hasCustomPrompt="1"/>
          </p:nvPr>
        </p:nvSpPr>
        <p:spPr>
          <a:xfrm>
            <a:off x="4648200" y="133350"/>
            <a:ext cx="4267202" cy="761999"/>
          </a:xfrm>
        </p:spPr>
        <p:txBody>
          <a:bodyPr>
            <a:normAutofit/>
          </a:bodyPr>
          <a:lstStyle>
            <a:lvl1pPr marL="0" indent="0">
              <a:buClr>
                <a:schemeClr val="tx2"/>
              </a:buClr>
              <a:buFont typeface="Wingdings" panose="05000000000000000000" pitchFamily="2" charset="2"/>
              <a:buNone/>
              <a:defRPr sz="11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TextBox 8"/>
          <p:cNvSpPr txBox="1"/>
          <p:nvPr/>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0" name="Rectangle 9"/>
          <p:cNvSpPr/>
          <p:nvPr userDrawn="1"/>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ight Triangle 10"/>
          <p:cNvSpPr/>
          <p:nvPr userDrawn="1"/>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2" name="Straight Connector 11"/>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5" name="TextBox 14"/>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7947878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nk Layout">
    <p:spTree>
      <p:nvGrpSpPr>
        <p:cNvPr id="1" name=""/>
        <p:cNvGrpSpPr/>
        <p:nvPr/>
      </p:nvGrpSpPr>
      <p:grpSpPr>
        <a:xfrm>
          <a:off x="0" y="0"/>
          <a:ext cx="0" cy="0"/>
          <a:chOff x="0" y="0"/>
          <a:chExt cx="0" cy="0"/>
        </a:xfrm>
      </p:grpSpPr>
      <p:sp>
        <p:nvSpPr>
          <p:cNvPr id="4" name="TextBox 3"/>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024658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orward Looking Statement">
    <p:spTree>
      <p:nvGrpSpPr>
        <p:cNvPr id="1" name=""/>
        <p:cNvGrpSpPr/>
        <p:nvPr/>
      </p:nvGrpSpPr>
      <p:grpSpPr>
        <a:xfrm>
          <a:off x="0" y="0"/>
          <a:ext cx="0" cy="0"/>
          <a:chOff x="0" y="0"/>
          <a:chExt cx="0" cy="0"/>
        </a:xfrm>
      </p:grpSpPr>
      <p:sp>
        <p:nvSpPr>
          <p:cNvPr id="12" name="Slide Number Placeholder 5"/>
          <p:cNvSpPr txBox="1">
            <a:spLocks/>
          </p:cNvSpPr>
          <p:nvPr/>
        </p:nvSpPr>
        <p:spPr>
          <a:xfrm>
            <a:off x="8305800" y="4781550"/>
            <a:ext cx="381000" cy="273844"/>
          </a:xfrm>
          <a:prstGeom prst="rect">
            <a:avLst/>
          </a:prstGeom>
          <a:no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82EBD9-7F2B-4227-A656-BB7A7BC50A1E}" type="slidenum">
              <a:rPr lang="en-US" smtClean="0">
                <a:solidFill>
                  <a:schemeClr val="bg1"/>
                </a:solidFill>
              </a:rPr>
              <a:pPr/>
              <a:t>‹#›</a:t>
            </a:fld>
            <a:endParaRPr lang="en-US">
              <a:solidFill>
                <a:schemeClr val="bg1"/>
              </a:solidFill>
            </a:endParaRPr>
          </a:p>
        </p:txBody>
      </p:sp>
      <p:sp>
        <p:nvSpPr>
          <p:cNvPr id="22" name="Right Triangle 21"/>
          <p:cNvSpPr/>
          <p:nvPr/>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9" name="Straight Connector 18"/>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0" name="TextBox 9"/>
          <p:cNvSpPr txBox="1"/>
          <p:nvPr/>
        </p:nvSpPr>
        <p:spPr>
          <a:xfrm>
            <a:off x="228599" y="964376"/>
            <a:ext cx="8686361" cy="38933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a:solidFill>
                  <a:srgbClr val="404040"/>
                </a:solidFill>
                <a:latin typeface="Arial Narrow" panose="020B0606020202030204" pitchFamily="34" charset="0"/>
              </a:rPr>
              <a:t>Certain information regarding Linamar set forth in this presentation and oral summary, including management’s assessment of the Company’s future plans and operations may constitute forward-looking statements. This information is based on current expectations that are subject to significant risks and uncertainties that are difficult to predict. Actual results may differ materially from these anticipated in the forward-looking statements due to factors such as customer demand and timing of buying decisions, product mix, competitive products and pricing pressure. In addition, uncertainties and difficulties in domestic and foreign financial markets and economies could adversely affect demand from customers. These factors, as well as general economic and political conditions, may in </a:t>
            </a:r>
            <a:r>
              <a:rPr lang="en-US" sz="1900" baseline="0">
                <a:solidFill>
                  <a:srgbClr val="404040"/>
                </a:solidFill>
                <a:latin typeface="Arial Narrow" panose="020B0606020202030204" pitchFamily="34" charset="0"/>
              </a:rPr>
              <a:t>t</a:t>
            </a:r>
            <a:r>
              <a:rPr lang="en-US" sz="1900">
                <a:solidFill>
                  <a:srgbClr val="404040"/>
                </a:solidFill>
                <a:latin typeface="Arial Narrow" panose="020B0606020202030204" pitchFamily="34" charset="0"/>
              </a:rPr>
              <a:t>urn have a material adverse effect on the Company’s financial results. The Company assumes no obligation to update the forward-looking statements, or to update the reasons why actual results could differ from those reflected in the forward-looking statements. </a:t>
            </a:r>
            <a:r>
              <a:rPr lang="en-US" sz="1900" b="0" i="0" kern="1200">
                <a:solidFill>
                  <a:srgbClr val="404040"/>
                </a:solidFill>
                <a:effectLst/>
                <a:latin typeface="+mn-lt"/>
                <a:ea typeface="+mn-ea"/>
                <a:cs typeface="+mn-cs"/>
              </a:rPr>
              <a:t>Content</a:t>
            </a:r>
            <a:r>
              <a:rPr lang="en-US" sz="1900" b="0" i="0" kern="1200" baseline="0">
                <a:solidFill>
                  <a:srgbClr val="404040"/>
                </a:solidFill>
                <a:effectLst/>
                <a:latin typeface="+mn-lt"/>
                <a:ea typeface="+mn-ea"/>
                <a:cs typeface="+mn-cs"/>
              </a:rPr>
              <a:t> is protected by copyright and </a:t>
            </a:r>
            <a:r>
              <a:rPr lang="en-US" sz="1900" b="0" i="0" kern="1200">
                <a:solidFill>
                  <a:srgbClr val="404040"/>
                </a:solidFill>
                <a:effectLst/>
                <a:latin typeface="+mn-lt"/>
                <a:ea typeface="+mn-ea"/>
                <a:cs typeface="+mn-cs"/>
              </a:rPr>
              <a:t>may not be reproduced or repurposed </a:t>
            </a:r>
            <a:r>
              <a:rPr lang="en-US" sz="1900" b="0" i="0" kern="1200" baseline="0">
                <a:solidFill>
                  <a:srgbClr val="404040"/>
                </a:solidFill>
                <a:effectLst/>
                <a:latin typeface="+mn-lt"/>
                <a:ea typeface="+mn-ea"/>
                <a:cs typeface="+mn-cs"/>
              </a:rPr>
              <a:t>without express written consent by the Company.</a:t>
            </a:r>
            <a:endParaRPr lang="en-CA" sz="1900">
              <a:solidFill>
                <a:srgbClr val="404040"/>
              </a:solidFill>
            </a:endParaRPr>
          </a:p>
        </p:txBody>
      </p:sp>
      <p:sp>
        <p:nvSpPr>
          <p:cNvPr id="11" name="TextBox 10"/>
          <p:cNvSpPr txBox="1"/>
          <p:nvPr/>
        </p:nvSpPr>
        <p:spPr>
          <a:xfrm>
            <a:off x="228600" y="57150"/>
            <a:ext cx="4419600" cy="830997"/>
          </a:xfrm>
          <a:prstGeom prst="rect">
            <a:avLst/>
          </a:prstGeom>
          <a:noFill/>
        </p:spPr>
        <p:txBody>
          <a:bodyPr wrap="square" rtlCol="0" anchor="t">
            <a:spAutoFit/>
          </a:bodyPr>
          <a:lstStyle/>
          <a:p>
            <a:r>
              <a:rPr lang="en-US" sz="2400" b="1">
                <a:solidFill>
                  <a:srgbClr val="BC4E21"/>
                </a:solidFill>
                <a:latin typeface="Arial Narrow" panose="020B0606020202030204" pitchFamily="34" charset="0"/>
              </a:rPr>
              <a:t>Forward Looking Information, Risk and Uncertainties</a:t>
            </a:r>
            <a:endParaRPr lang="en-CA" sz="2400" b="1">
              <a:solidFill>
                <a:srgbClr val="BC4E21"/>
              </a:solidFill>
              <a:latin typeface="Arial Narrow" panose="020B0606020202030204" pitchFamily="34" charset="0"/>
            </a:endParaRPr>
          </a:p>
        </p:txBody>
      </p:sp>
      <p:sp>
        <p:nvSpPr>
          <p:cNvPr id="14" name="Slide Number Placeholder 5"/>
          <p:cNvSpPr txBox="1">
            <a:spLocks/>
          </p:cNvSpPr>
          <p:nvPr/>
        </p:nvSpPr>
        <p:spPr>
          <a:xfrm>
            <a:off x="8305800" y="4781550"/>
            <a:ext cx="381000" cy="273844"/>
          </a:xfrm>
          <a:prstGeom prst="rect">
            <a:avLst/>
          </a:prstGeom>
          <a:no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82EBD9-7F2B-4227-A656-BB7A7BC50A1E}" type="slidenum">
              <a:rPr lang="en-US" smtClean="0">
                <a:solidFill>
                  <a:schemeClr val="bg1"/>
                </a:solidFill>
              </a:rPr>
              <a:pPr/>
              <a:t>‹#›</a:t>
            </a:fld>
            <a:endParaRPr lang="en-US">
              <a:solidFill>
                <a:schemeClr val="bg1"/>
              </a:solidFill>
            </a:endParaRPr>
          </a:p>
        </p:txBody>
      </p:sp>
      <p:sp>
        <p:nvSpPr>
          <p:cNvPr id="20" name="Right Triangle 19"/>
          <p:cNvSpPr/>
          <p:nvPr/>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Slide Number Placeholder 5"/>
          <p:cNvSpPr txBox="1">
            <a:spLocks/>
          </p:cNvSpPr>
          <p:nvPr userDrawn="1"/>
        </p:nvSpPr>
        <p:spPr>
          <a:xfrm>
            <a:off x="8305800" y="4781550"/>
            <a:ext cx="381000" cy="273844"/>
          </a:xfrm>
          <a:prstGeom prst="rect">
            <a:avLst/>
          </a:prstGeom>
          <a:no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82EBD9-7F2B-4227-A656-BB7A7BC50A1E}" type="slidenum">
              <a:rPr lang="en-US" smtClean="0">
                <a:solidFill>
                  <a:schemeClr val="bg1"/>
                </a:solidFill>
              </a:rPr>
              <a:pPr/>
              <a:t>‹#›</a:t>
            </a:fld>
            <a:endParaRPr lang="en-US">
              <a:solidFill>
                <a:schemeClr val="bg1"/>
              </a:solidFill>
            </a:endParaRPr>
          </a:p>
        </p:txBody>
      </p:sp>
      <p:sp>
        <p:nvSpPr>
          <p:cNvPr id="15" name="Right Triangle 14"/>
          <p:cNvSpPr/>
          <p:nvPr userDrawn="1"/>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6" name="Straight Connector 15"/>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8" name="TextBox 17"/>
          <p:cNvSpPr txBox="1"/>
          <p:nvPr userDrawn="1"/>
        </p:nvSpPr>
        <p:spPr>
          <a:xfrm>
            <a:off x="228600" y="57150"/>
            <a:ext cx="4419600" cy="830997"/>
          </a:xfrm>
          <a:prstGeom prst="rect">
            <a:avLst/>
          </a:prstGeom>
          <a:noFill/>
        </p:spPr>
        <p:txBody>
          <a:bodyPr wrap="square" rtlCol="0" anchor="t">
            <a:spAutoFit/>
          </a:bodyPr>
          <a:lstStyle/>
          <a:p>
            <a:r>
              <a:rPr lang="en-US" sz="2400" b="1">
                <a:solidFill>
                  <a:srgbClr val="BC4E21"/>
                </a:solidFill>
                <a:latin typeface="Arial Narrow" panose="020B0606020202030204" pitchFamily="34" charset="0"/>
              </a:rPr>
              <a:t>Forward Looking Information, Risk and Uncertainties</a:t>
            </a:r>
            <a:endParaRPr lang="en-CA" sz="2400" b="1">
              <a:solidFill>
                <a:srgbClr val="BC4E21"/>
              </a:solidFill>
              <a:latin typeface="Arial Narrow" panose="020B0606020202030204" pitchFamily="34" charset="0"/>
            </a:endParaRPr>
          </a:p>
        </p:txBody>
      </p:sp>
      <p:sp>
        <p:nvSpPr>
          <p:cNvPr id="23" name="TextBox 22"/>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5886374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hank You End">
    <p:spTree>
      <p:nvGrpSpPr>
        <p:cNvPr id="1" name=""/>
        <p:cNvGrpSpPr/>
        <p:nvPr/>
      </p:nvGrpSpPr>
      <p:grpSpPr>
        <a:xfrm>
          <a:off x="0" y="0"/>
          <a:ext cx="0" cy="0"/>
          <a:chOff x="0" y="0"/>
          <a:chExt cx="0" cy="0"/>
        </a:xfrm>
      </p:grpSpPr>
      <p:sp>
        <p:nvSpPr>
          <p:cNvPr id="7" name="TextBox 6"/>
          <p:cNvSpPr txBox="1"/>
          <p:nvPr/>
        </p:nvSpPr>
        <p:spPr>
          <a:xfrm>
            <a:off x="7467600" y="4546245"/>
            <a:ext cx="1599967" cy="307777"/>
          </a:xfrm>
          <a:prstGeom prst="rect">
            <a:avLst/>
          </a:prstGeom>
          <a:noFill/>
        </p:spPr>
        <p:txBody>
          <a:bodyPr wrap="square" rtlCol="0">
            <a:spAutoFit/>
          </a:bodyPr>
          <a:lstStyle/>
          <a:p>
            <a:pPr algn="l"/>
            <a:r>
              <a:rPr lang="en-CA" sz="1400">
                <a:solidFill>
                  <a:srgbClr val="BBB0A6"/>
                </a:solidFill>
              </a:rPr>
              <a:t>Linamar</a:t>
            </a:r>
            <a:r>
              <a:rPr lang="en-CA" sz="1400" baseline="0">
                <a:solidFill>
                  <a:srgbClr val="BBB0A6"/>
                </a:solidFill>
              </a:rPr>
              <a:t> Corporation</a:t>
            </a:r>
            <a:endParaRPr lang="en-CA" sz="1400">
              <a:solidFill>
                <a:srgbClr val="BBB0A6"/>
              </a:solidFill>
            </a:endParaRPr>
          </a:p>
        </p:txBody>
      </p:sp>
      <p:sp>
        <p:nvSpPr>
          <p:cNvPr id="16" name="TextBox 15"/>
          <p:cNvSpPr txBox="1"/>
          <p:nvPr/>
        </p:nvSpPr>
        <p:spPr>
          <a:xfrm>
            <a:off x="7391400" y="4248150"/>
            <a:ext cx="1196457" cy="307777"/>
          </a:xfrm>
          <a:prstGeom prst="rect">
            <a:avLst/>
          </a:prstGeom>
          <a:noFill/>
        </p:spPr>
        <p:txBody>
          <a:bodyPr wrap="square" rtlCol="0">
            <a:spAutoFit/>
          </a:bodyPr>
          <a:lstStyle/>
          <a:p>
            <a:pPr algn="l"/>
            <a:r>
              <a:rPr lang="en-CA" sz="1400">
                <a:solidFill>
                  <a:srgbClr val="BBB0A6"/>
                </a:solidFill>
              </a:rPr>
              <a:t> @</a:t>
            </a:r>
            <a:r>
              <a:rPr lang="en-CA" sz="1400" err="1">
                <a:solidFill>
                  <a:srgbClr val="BBB0A6"/>
                </a:solidFill>
              </a:rPr>
              <a:t>linamarcorp</a:t>
            </a:r>
            <a:endParaRPr lang="en-CA" sz="1400">
              <a:solidFill>
                <a:srgbClr val="BBB0A6"/>
              </a:solidFill>
            </a:endParaRPr>
          </a:p>
        </p:txBody>
      </p:sp>
      <p:sp>
        <p:nvSpPr>
          <p:cNvPr id="18" name="TextBox 17"/>
          <p:cNvSpPr txBox="1"/>
          <p:nvPr/>
        </p:nvSpPr>
        <p:spPr>
          <a:xfrm>
            <a:off x="533400" y="4671596"/>
            <a:ext cx="1524000" cy="338554"/>
          </a:xfrm>
          <a:prstGeom prst="rect">
            <a:avLst/>
          </a:prstGeom>
          <a:noFill/>
        </p:spPr>
        <p:txBody>
          <a:bodyPr wrap="square" rtlCol="0">
            <a:spAutoFit/>
          </a:bodyPr>
          <a:lstStyle/>
          <a:p>
            <a:pPr algn="l"/>
            <a:r>
              <a:rPr lang="en-CA" sz="1600">
                <a:solidFill>
                  <a:srgbClr val="BC4E21"/>
                </a:solidFill>
              </a:rPr>
              <a:t>www.linamar.com</a:t>
            </a:r>
          </a:p>
        </p:txBody>
      </p:sp>
      <p:sp>
        <p:nvSpPr>
          <p:cNvPr id="19" name="TextBox 18"/>
          <p:cNvSpPr txBox="1"/>
          <p:nvPr/>
        </p:nvSpPr>
        <p:spPr>
          <a:xfrm>
            <a:off x="228600" y="3979757"/>
            <a:ext cx="3200400" cy="830997"/>
          </a:xfrm>
          <a:prstGeom prst="rect">
            <a:avLst/>
          </a:prstGeom>
          <a:noFill/>
        </p:spPr>
        <p:txBody>
          <a:bodyPr wrap="square" rtlCol="0">
            <a:spAutoFit/>
          </a:bodyPr>
          <a:lstStyle/>
          <a:p>
            <a:pPr algn="ctr"/>
            <a:r>
              <a:rPr lang="en-US" sz="4800" b="1">
                <a:solidFill>
                  <a:srgbClr val="BC4E21"/>
                </a:solidFill>
              </a:rPr>
              <a:t>Than</a:t>
            </a:r>
            <a:r>
              <a:rPr lang="en-US" sz="4800" b="1" baseline="0">
                <a:solidFill>
                  <a:srgbClr val="BC4E21"/>
                </a:solidFill>
              </a:rPr>
              <a:t>k You</a:t>
            </a:r>
            <a:endParaRPr lang="en-CA" sz="4800" b="1">
              <a:solidFill>
                <a:srgbClr val="BC4E21"/>
              </a:solidFill>
            </a:endParaRP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87587" y="4603752"/>
            <a:ext cx="166274" cy="166274"/>
          </a:xfrm>
          <a:prstGeom prst="rect">
            <a:avLst/>
          </a:prstGeom>
        </p:spPr>
      </p:pic>
      <p:pic>
        <p:nvPicPr>
          <p:cNvPr id="20" name="Picture 1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88764" y="4315807"/>
            <a:ext cx="187838" cy="187838"/>
          </a:xfrm>
          <a:prstGeom prst="rect">
            <a:avLst/>
          </a:prstGeom>
        </p:spPr>
      </p:pic>
      <p:pic>
        <p:nvPicPr>
          <p:cNvPr id="21" name="Picture 2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61537" y="4598933"/>
            <a:ext cx="175912" cy="175912"/>
          </a:xfrm>
          <a:prstGeom prst="rect">
            <a:avLst/>
          </a:prstGeom>
        </p:spPr>
      </p:pic>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73799" y="4312826"/>
            <a:ext cx="193801" cy="193801"/>
          </a:xfrm>
          <a:prstGeom prst="rect">
            <a:avLst/>
          </a:prstGeom>
        </p:spPr>
      </p:pic>
      <p:sp>
        <p:nvSpPr>
          <p:cNvPr id="12" name="TextBox 11"/>
          <p:cNvSpPr txBox="1"/>
          <p:nvPr userDrawn="1"/>
        </p:nvSpPr>
        <p:spPr>
          <a:xfrm>
            <a:off x="7467600" y="4546245"/>
            <a:ext cx="1599967" cy="307777"/>
          </a:xfrm>
          <a:prstGeom prst="rect">
            <a:avLst/>
          </a:prstGeom>
          <a:noFill/>
        </p:spPr>
        <p:txBody>
          <a:bodyPr wrap="square" rtlCol="0">
            <a:spAutoFit/>
          </a:bodyPr>
          <a:lstStyle/>
          <a:p>
            <a:pPr algn="l"/>
            <a:r>
              <a:rPr lang="en-CA" sz="1400">
                <a:solidFill>
                  <a:srgbClr val="BBB0A6"/>
                </a:solidFill>
              </a:rPr>
              <a:t>Linamar</a:t>
            </a:r>
            <a:r>
              <a:rPr lang="en-CA" sz="1400" baseline="0">
                <a:solidFill>
                  <a:srgbClr val="BBB0A6"/>
                </a:solidFill>
              </a:rPr>
              <a:t> Corporation</a:t>
            </a:r>
            <a:endParaRPr lang="en-CA" sz="1400">
              <a:solidFill>
                <a:srgbClr val="BBB0A6"/>
              </a:solidFill>
            </a:endParaRPr>
          </a:p>
        </p:txBody>
      </p:sp>
      <p:sp>
        <p:nvSpPr>
          <p:cNvPr id="13" name="TextBox 12"/>
          <p:cNvSpPr txBox="1"/>
          <p:nvPr userDrawn="1"/>
        </p:nvSpPr>
        <p:spPr>
          <a:xfrm>
            <a:off x="7391400" y="4248150"/>
            <a:ext cx="1196457" cy="307777"/>
          </a:xfrm>
          <a:prstGeom prst="rect">
            <a:avLst/>
          </a:prstGeom>
          <a:noFill/>
        </p:spPr>
        <p:txBody>
          <a:bodyPr wrap="square" rtlCol="0">
            <a:spAutoFit/>
          </a:bodyPr>
          <a:lstStyle/>
          <a:p>
            <a:pPr algn="l"/>
            <a:r>
              <a:rPr lang="en-CA" sz="1400">
                <a:solidFill>
                  <a:srgbClr val="BBB0A6"/>
                </a:solidFill>
              </a:rPr>
              <a:t> @</a:t>
            </a:r>
            <a:r>
              <a:rPr lang="en-CA" sz="1400" err="1">
                <a:solidFill>
                  <a:srgbClr val="BBB0A6"/>
                </a:solidFill>
              </a:rPr>
              <a:t>linamarcorp</a:t>
            </a:r>
            <a:endParaRPr lang="en-CA" sz="1400">
              <a:solidFill>
                <a:srgbClr val="BBB0A6"/>
              </a:solidFill>
            </a:endParaRPr>
          </a:p>
        </p:txBody>
      </p:sp>
      <p:sp>
        <p:nvSpPr>
          <p:cNvPr id="14" name="TextBox 13"/>
          <p:cNvSpPr txBox="1"/>
          <p:nvPr userDrawn="1"/>
        </p:nvSpPr>
        <p:spPr>
          <a:xfrm>
            <a:off x="533400" y="4671596"/>
            <a:ext cx="1524000" cy="338554"/>
          </a:xfrm>
          <a:prstGeom prst="rect">
            <a:avLst/>
          </a:prstGeom>
          <a:noFill/>
        </p:spPr>
        <p:txBody>
          <a:bodyPr wrap="square" rtlCol="0">
            <a:spAutoFit/>
          </a:bodyPr>
          <a:lstStyle/>
          <a:p>
            <a:pPr algn="l"/>
            <a:r>
              <a:rPr lang="en-CA" sz="1600">
                <a:solidFill>
                  <a:srgbClr val="BC4E21"/>
                </a:solidFill>
              </a:rPr>
              <a:t>www.linamar.com</a:t>
            </a:r>
          </a:p>
        </p:txBody>
      </p:sp>
      <p:sp>
        <p:nvSpPr>
          <p:cNvPr id="15" name="TextBox 14"/>
          <p:cNvSpPr txBox="1"/>
          <p:nvPr userDrawn="1"/>
        </p:nvSpPr>
        <p:spPr>
          <a:xfrm>
            <a:off x="228600" y="3979757"/>
            <a:ext cx="3200400" cy="830997"/>
          </a:xfrm>
          <a:prstGeom prst="rect">
            <a:avLst/>
          </a:prstGeom>
          <a:noFill/>
        </p:spPr>
        <p:txBody>
          <a:bodyPr wrap="square" rtlCol="0">
            <a:spAutoFit/>
          </a:bodyPr>
          <a:lstStyle/>
          <a:p>
            <a:pPr algn="ctr"/>
            <a:r>
              <a:rPr lang="en-US" sz="4800" b="1">
                <a:solidFill>
                  <a:srgbClr val="BC4E21"/>
                </a:solidFill>
              </a:rPr>
              <a:t>Than</a:t>
            </a:r>
            <a:r>
              <a:rPr lang="en-US" sz="4800" b="1" baseline="0">
                <a:solidFill>
                  <a:srgbClr val="BC4E21"/>
                </a:solidFill>
              </a:rPr>
              <a:t>k You</a:t>
            </a:r>
            <a:endParaRPr lang="en-CA" sz="4800" b="1">
              <a:solidFill>
                <a:srgbClr val="BC4E21"/>
              </a:solidFill>
            </a:endParaRP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987587" y="4603752"/>
            <a:ext cx="166274" cy="166274"/>
          </a:xfrm>
          <a:prstGeom prst="rect">
            <a:avLst/>
          </a:prstGeom>
        </p:spPr>
      </p:pic>
      <p:pic>
        <p:nvPicPr>
          <p:cNvPr id="23" name="Picture 2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88764" y="4315807"/>
            <a:ext cx="187838" cy="187838"/>
          </a:xfrm>
          <a:prstGeom prst="rect">
            <a:avLst/>
          </a:prstGeom>
        </p:spPr>
      </p:pic>
      <p:pic>
        <p:nvPicPr>
          <p:cNvPr id="24" name="Picture 23"/>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261537" y="4598933"/>
            <a:ext cx="175912" cy="175912"/>
          </a:xfrm>
          <a:prstGeom prst="rect">
            <a:avLst/>
          </a:prstGeom>
        </p:spPr>
      </p:pic>
      <p:pic>
        <p:nvPicPr>
          <p:cNvPr id="25" name="Picture 24"/>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273799" y="4312826"/>
            <a:ext cx="193801" cy="193801"/>
          </a:xfrm>
          <a:prstGeom prst="rect">
            <a:avLst/>
          </a:prstGeom>
        </p:spPr>
      </p:pic>
      <p:pic>
        <p:nvPicPr>
          <p:cNvPr id="27" name="Picture 26"/>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0" y="0"/>
            <a:ext cx="9144000" cy="3810000"/>
          </a:xfrm>
          <a:prstGeom prst="rect">
            <a:avLst/>
          </a:prstGeom>
        </p:spPr>
      </p:pic>
    </p:spTree>
    <p:extLst>
      <p:ext uri="{BB962C8B-B14F-4D97-AF65-F5344CB8AC3E}">
        <p14:creationId xmlns:p14="http://schemas.microsoft.com/office/powerpoint/2010/main" val="3309758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Agenda 3 items">
    <p:spTree>
      <p:nvGrpSpPr>
        <p:cNvPr id="1" name=""/>
        <p:cNvGrpSpPr/>
        <p:nvPr/>
      </p:nvGrpSpPr>
      <p:grpSpPr>
        <a:xfrm>
          <a:off x="0" y="0"/>
          <a:ext cx="0" cy="0"/>
          <a:chOff x="0" y="0"/>
          <a:chExt cx="0" cy="0"/>
        </a:xfrm>
      </p:grpSpPr>
      <p:pic>
        <p:nvPicPr>
          <p:cNvPr id="37" name="Picture 3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96" y="0"/>
            <a:ext cx="2597596" cy="5143500"/>
          </a:xfrm>
          <a:prstGeom prst="rect">
            <a:avLst/>
          </a:prstGeom>
        </p:spPr>
      </p:pic>
      <p:sp>
        <p:nvSpPr>
          <p:cNvPr id="22" name="Right Triangle 21"/>
          <p:cNvSpPr/>
          <p:nvPr/>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TextBox 30"/>
          <p:cNvSpPr txBox="1"/>
          <p:nvPr/>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33" name="TextBox 32"/>
          <p:cNvSpPr txBox="1"/>
          <p:nvPr/>
        </p:nvSpPr>
        <p:spPr>
          <a:xfrm>
            <a:off x="3276598" y="2314120"/>
            <a:ext cx="2590800" cy="369332"/>
          </a:xfrm>
          <a:prstGeom prst="rect">
            <a:avLst/>
          </a:prstGeom>
          <a:noFill/>
        </p:spPr>
        <p:txBody>
          <a:bodyPr wrap="square" rtlCol="0">
            <a:spAutoFit/>
          </a:bodyPr>
          <a:lstStyle/>
          <a:p>
            <a:endParaRPr lang="en-CA"/>
          </a:p>
        </p:txBody>
      </p:sp>
      <p:sp>
        <p:nvSpPr>
          <p:cNvPr id="34" name="TextBox 33"/>
          <p:cNvSpPr txBox="1"/>
          <p:nvPr/>
        </p:nvSpPr>
        <p:spPr>
          <a:xfrm>
            <a:off x="3276598" y="3287917"/>
            <a:ext cx="2590800" cy="369332"/>
          </a:xfrm>
          <a:prstGeom prst="rect">
            <a:avLst/>
          </a:prstGeom>
          <a:noFill/>
        </p:spPr>
        <p:txBody>
          <a:bodyPr wrap="square" rtlCol="0">
            <a:spAutoFit/>
          </a:bodyPr>
          <a:lstStyle/>
          <a:p>
            <a:endParaRPr lang="en-CA"/>
          </a:p>
        </p:txBody>
      </p:sp>
      <p:cxnSp>
        <p:nvCxnSpPr>
          <p:cNvPr id="16" name="Straight Connector 15"/>
          <p:cNvCxnSpPr/>
          <p:nvPr/>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20" name="Content Placeholder 4"/>
          <p:cNvSpPr>
            <a:spLocks noGrp="1"/>
          </p:cNvSpPr>
          <p:nvPr>
            <p:ph sz="quarter" idx="11" hasCustomPrompt="1"/>
          </p:nvPr>
        </p:nvSpPr>
        <p:spPr>
          <a:xfrm>
            <a:off x="3257548" y="427552"/>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Oval 25"/>
          <p:cNvSpPr/>
          <p:nvPr/>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Triangle 16"/>
          <p:cNvSpPr/>
          <p:nvPr userDrawn="1"/>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p:cNvSpPr txBox="1"/>
          <p:nvPr userDrawn="1"/>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19" name="TextBox 18"/>
          <p:cNvSpPr txBox="1"/>
          <p:nvPr userDrawn="1"/>
        </p:nvSpPr>
        <p:spPr>
          <a:xfrm>
            <a:off x="3276598" y="2314120"/>
            <a:ext cx="2590800" cy="369332"/>
          </a:xfrm>
          <a:prstGeom prst="rect">
            <a:avLst/>
          </a:prstGeom>
          <a:noFill/>
        </p:spPr>
        <p:txBody>
          <a:bodyPr wrap="square" rtlCol="0">
            <a:spAutoFit/>
          </a:bodyPr>
          <a:lstStyle/>
          <a:p>
            <a:endParaRPr lang="en-CA"/>
          </a:p>
        </p:txBody>
      </p:sp>
      <p:sp>
        <p:nvSpPr>
          <p:cNvPr id="25" name="TextBox 24"/>
          <p:cNvSpPr txBox="1"/>
          <p:nvPr userDrawn="1"/>
        </p:nvSpPr>
        <p:spPr>
          <a:xfrm>
            <a:off x="3276598" y="3287917"/>
            <a:ext cx="2590800" cy="369332"/>
          </a:xfrm>
          <a:prstGeom prst="rect">
            <a:avLst/>
          </a:prstGeom>
          <a:noFill/>
        </p:spPr>
        <p:txBody>
          <a:bodyPr wrap="square" rtlCol="0">
            <a:spAutoFit/>
          </a:bodyPr>
          <a:lstStyle/>
          <a:p>
            <a:endParaRPr lang="en-CA"/>
          </a:p>
        </p:txBody>
      </p:sp>
      <p:cxnSp>
        <p:nvCxnSpPr>
          <p:cNvPr id="29" name="Straight Connector 28"/>
          <p:cNvCxnSpPr/>
          <p:nvPr userDrawn="1"/>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32" name="Oval 31"/>
          <p:cNvSpPr/>
          <p:nvPr userDrawn="1"/>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userDrawn="1"/>
        </p:nvSpPr>
        <p:spPr>
          <a:xfrm>
            <a:off x="7315200" y="492805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973825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Agenda 3 items">
    <p:spTree>
      <p:nvGrpSpPr>
        <p:cNvPr id="1" name=""/>
        <p:cNvGrpSpPr/>
        <p:nvPr/>
      </p:nvGrpSpPr>
      <p:grpSpPr>
        <a:xfrm>
          <a:off x="0" y="0"/>
          <a:ext cx="0" cy="0"/>
          <a:chOff x="0" y="0"/>
          <a:chExt cx="0" cy="0"/>
        </a:xfrm>
      </p:grpSpPr>
      <p:pic>
        <p:nvPicPr>
          <p:cNvPr id="37" name="Picture 3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96" y="0"/>
            <a:ext cx="2597596" cy="5143500"/>
          </a:xfrm>
          <a:prstGeom prst="rect">
            <a:avLst/>
          </a:prstGeom>
        </p:spPr>
      </p:pic>
      <p:sp>
        <p:nvSpPr>
          <p:cNvPr id="22" name="Right Triangle 21"/>
          <p:cNvSpPr/>
          <p:nvPr/>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TextBox 30"/>
          <p:cNvSpPr txBox="1"/>
          <p:nvPr/>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33" name="TextBox 32"/>
          <p:cNvSpPr txBox="1"/>
          <p:nvPr/>
        </p:nvSpPr>
        <p:spPr>
          <a:xfrm>
            <a:off x="3276598" y="2314120"/>
            <a:ext cx="2590800" cy="369332"/>
          </a:xfrm>
          <a:prstGeom prst="rect">
            <a:avLst/>
          </a:prstGeom>
          <a:noFill/>
        </p:spPr>
        <p:txBody>
          <a:bodyPr wrap="square" rtlCol="0">
            <a:spAutoFit/>
          </a:bodyPr>
          <a:lstStyle/>
          <a:p>
            <a:endParaRPr lang="en-CA"/>
          </a:p>
        </p:txBody>
      </p:sp>
      <p:sp>
        <p:nvSpPr>
          <p:cNvPr id="34" name="TextBox 33"/>
          <p:cNvSpPr txBox="1"/>
          <p:nvPr/>
        </p:nvSpPr>
        <p:spPr>
          <a:xfrm>
            <a:off x="3276598" y="3287917"/>
            <a:ext cx="2590800" cy="369332"/>
          </a:xfrm>
          <a:prstGeom prst="rect">
            <a:avLst/>
          </a:prstGeom>
          <a:noFill/>
        </p:spPr>
        <p:txBody>
          <a:bodyPr wrap="square" rtlCol="0">
            <a:spAutoFit/>
          </a:bodyPr>
          <a:lstStyle/>
          <a:p>
            <a:endParaRPr lang="en-CA"/>
          </a:p>
        </p:txBody>
      </p:sp>
      <p:cxnSp>
        <p:nvCxnSpPr>
          <p:cNvPr id="16" name="Straight Connector 15"/>
          <p:cNvCxnSpPr/>
          <p:nvPr/>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20" name="Content Placeholder 4"/>
          <p:cNvSpPr>
            <a:spLocks noGrp="1"/>
          </p:cNvSpPr>
          <p:nvPr>
            <p:ph sz="quarter" idx="11" hasCustomPrompt="1"/>
          </p:nvPr>
        </p:nvSpPr>
        <p:spPr>
          <a:xfrm>
            <a:off x="3257548" y="427552"/>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3" name="Content Placeholder 4"/>
          <p:cNvSpPr>
            <a:spLocks noGrp="1"/>
          </p:cNvSpPr>
          <p:nvPr>
            <p:ph sz="quarter" idx="12" hasCustomPrompt="1"/>
          </p:nvPr>
        </p:nvSpPr>
        <p:spPr>
          <a:xfrm>
            <a:off x="3276598" y="1350441"/>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Oval 25"/>
          <p:cNvSpPr/>
          <p:nvPr/>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Triangle 16"/>
          <p:cNvSpPr/>
          <p:nvPr userDrawn="1"/>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p:cNvSpPr txBox="1"/>
          <p:nvPr userDrawn="1"/>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19" name="TextBox 18"/>
          <p:cNvSpPr txBox="1"/>
          <p:nvPr userDrawn="1"/>
        </p:nvSpPr>
        <p:spPr>
          <a:xfrm>
            <a:off x="3276598" y="2314120"/>
            <a:ext cx="2590800" cy="369332"/>
          </a:xfrm>
          <a:prstGeom prst="rect">
            <a:avLst/>
          </a:prstGeom>
          <a:noFill/>
        </p:spPr>
        <p:txBody>
          <a:bodyPr wrap="square" rtlCol="0">
            <a:spAutoFit/>
          </a:bodyPr>
          <a:lstStyle/>
          <a:p>
            <a:endParaRPr lang="en-CA"/>
          </a:p>
        </p:txBody>
      </p:sp>
      <p:sp>
        <p:nvSpPr>
          <p:cNvPr id="25" name="TextBox 24"/>
          <p:cNvSpPr txBox="1"/>
          <p:nvPr userDrawn="1"/>
        </p:nvSpPr>
        <p:spPr>
          <a:xfrm>
            <a:off x="3276598" y="3287917"/>
            <a:ext cx="2590800" cy="369332"/>
          </a:xfrm>
          <a:prstGeom prst="rect">
            <a:avLst/>
          </a:prstGeom>
          <a:noFill/>
        </p:spPr>
        <p:txBody>
          <a:bodyPr wrap="square" rtlCol="0">
            <a:spAutoFit/>
          </a:bodyPr>
          <a:lstStyle/>
          <a:p>
            <a:endParaRPr lang="en-CA"/>
          </a:p>
        </p:txBody>
      </p:sp>
      <p:cxnSp>
        <p:nvCxnSpPr>
          <p:cNvPr id="29" name="Straight Connector 28"/>
          <p:cNvCxnSpPr/>
          <p:nvPr userDrawn="1"/>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32" name="Oval 31"/>
          <p:cNvSpPr/>
          <p:nvPr userDrawn="1"/>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userDrawn="1"/>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019147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3 items">
    <p:spTree>
      <p:nvGrpSpPr>
        <p:cNvPr id="1" name=""/>
        <p:cNvGrpSpPr/>
        <p:nvPr/>
      </p:nvGrpSpPr>
      <p:grpSpPr>
        <a:xfrm>
          <a:off x="0" y="0"/>
          <a:ext cx="0" cy="0"/>
          <a:chOff x="0" y="0"/>
          <a:chExt cx="0" cy="0"/>
        </a:xfrm>
      </p:grpSpPr>
      <p:pic>
        <p:nvPicPr>
          <p:cNvPr id="37" name="Picture 3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96" y="0"/>
            <a:ext cx="2597596" cy="5143500"/>
          </a:xfrm>
          <a:prstGeom prst="rect">
            <a:avLst/>
          </a:prstGeom>
        </p:spPr>
      </p:pic>
      <p:sp>
        <p:nvSpPr>
          <p:cNvPr id="22" name="Right Triangle 21"/>
          <p:cNvSpPr/>
          <p:nvPr/>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TextBox 30"/>
          <p:cNvSpPr txBox="1"/>
          <p:nvPr/>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33" name="TextBox 32"/>
          <p:cNvSpPr txBox="1"/>
          <p:nvPr/>
        </p:nvSpPr>
        <p:spPr>
          <a:xfrm>
            <a:off x="3276598" y="2314120"/>
            <a:ext cx="2590800" cy="369332"/>
          </a:xfrm>
          <a:prstGeom prst="rect">
            <a:avLst/>
          </a:prstGeom>
          <a:noFill/>
        </p:spPr>
        <p:txBody>
          <a:bodyPr wrap="square" rtlCol="0">
            <a:spAutoFit/>
          </a:bodyPr>
          <a:lstStyle/>
          <a:p>
            <a:endParaRPr lang="en-CA"/>
          </a:p>
        </p:txBody>
      </p:sp>
      <p:sp>
        <p:nvSpPr>
          <p:cNvPr id="34" name="TextBox 33"/>
          <p:cNvSpPr txBox="1"/>
          <p:nvPr/>
        </p:nvSpPr>
        <p:spPr>
          <a:xfrm>
            <a:off x="3276598" y="3287917"/>
            <a:ext cx="2590800" cy="369332"/>
          </a:xfrm>
          <a:prstGeom prst="rect">
            <a:avLst/>
          </a:prstGeom>
          <a:noFill/>
        </p:spPr>
        <p:txBody>
          <a:bodyPr wrap="square" rtlCol="0">
            <a:spAutoFit/>
          </a:bodyPr>
          <a:lstStyle/>
          <a:p>
            <a:endParaRPr lang="en-CA"/>
          </a:p>
        </p:txBody>
      </p:sp>
      <p:cxnSp>
        <p:nvCxnSpPr>
          <p:cNvPr id="16" name="Straight Connector 15"/>
          <p:cNvCxnSpPr/>
          <p:nvPr/>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20" name="Content Placeholder 4"/>
          <p:cNvSpPr>
            <a:spLocks noGrp="1"/>
          </p:cNvSpPr>
          <p:nvPr>
            <p:ph sz="quarter" idx="11" hasCustomPrompt="1"/>
          </p:nvPr>
        </p:nvSpPr>
        <p:spPr>
          <a:xfrm>
            <a:off x="3257548" y="427552"/>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3" name="Content Placeholder 4"/>
          <p:cNvSpPr>
            <a:spLocks noGrp="1"/>
          </p:cNvSpPr>
          <p:nvPr>
            <p:ph sz="quarter" idx="12" hasCustomPrompt="1"/>
          </p:nvPr>
        </p:nvSpPr>
        <p:spPr>
          <a:xfrm>
            <a:off x="3276598" y="1350441"/>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4" name="Content Placeholder 4"/>
          <p:cNvSpPr>
            <a:spLocks noGrp="1"/>
          </p:cNvSpPr>
          <p:nvPr>
            <p:ph sz="quarter" idx="13" hasCustomPrompt="1"/>
          </p:nvPr>
        </p:nvSpPr>
        <p:spPr>
          <a:xfrm>
            <a:off x="3257548" y="2282330"/>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Oval 25"/>
          <p:cNvSpPr/>
          <p:nvPr/>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Triangle 16"/>
          <p:cNvSpPr/>
          <p:nvPr userDrawn="1"/>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p:cNvSpPr txBox="1"/>
          <p:nvPr userDrawn="1"/>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25" name="TextBox 24"/>
          <p:cNvSpPr txBox="1"/>
          <p:nvPr userDrawn="1"/>
        </p:nvSpPr>
        <p:spPr>
          <a:xfrm>
            <a:off x="3276598" y="3287917"/>
            <a:ext cx="2590800" cy="369332"/>
          </a:xfrm>
          <a:prstGeom prst="rect">
            <a:avLst/>
          </a:prstGeom>
          <a:noFill/>
        </p:spPr>
        <p:txBody>
          <a:bodyPr wrap="square" rtlCol="0">
            <a:spAutoFit/>
          </a:bodyPr>
          <a:lstStyle/>
          <a:p>
            <a:endParaRPr lang="en-CA"/>
          </a:p>
        </p:txBody>
      </p:sp>
      <p:cxnSp>
        <p:nvCxnSpPr>
          <p:cNvPr id="29" name="Straight Connector 28"/>
          <p:cNvCxnSpPr/>
          <p:nvPr userDrawn="1"/>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32" name="Oval 31"/>
          <p:cNvSpPr/>
          <p:nvPr userDrawn="1"/>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userDrawn="1"/>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userDrawn="1"/>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794967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genda 4 items">
    <p:spTree>
      <p:nvGrpSpPr>
        <p:cNvPr id="1" name=""/>
        <p:cNvGrpSpPr/>
        <p:nvPr/>
      </p:nvGrpSpPr>
      <p:grpSpPr>
        <a:xfrm>
          <a:off x="0" y="0"/>
          <a:ext cx="0" cy="0"/>
          <a:chOff x="0" y="0"/>
          <a:chExt cx="0" cy="0"/>
        </a:xfrm>
      </p:grpSpPr>
      <p:pic>
        <p:nvPicPr>
          <p:cNvPr id="45" name="Picture 4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96" y="0"/>
            <a:ext cx="2597596" cy="5143500"/>
          </a:xfrm>
          <a:prstGeom prst="rect">
            <a:avLst/>
          </a:prstGeom>
        </p:spPr>
      </p:pic>
      <p:sp>
        <p:nvSpPr>
          <p:cNvPr id="22" name="Right Triangle 21"/>
          <p:cNvSpPr/>
          <p:nvPr/>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TextBox 31"/>
          <p:cNvSpPr txBox="1"/>
          <p:nvPr/>
        </p:nvSpPr>
        <p:spPr>
          <a:xfrm>
            <a:off x="3282694" y="1428522"/>
            <a:ext cx="2590800" cy="369332"/>
          </a:xfrm>
          <a:prstGeom prst="rect">
            <a:avLst/>
          </a:prstGeom>
          <a:noFill/>
        </p:spPr>
        <p:txBody>
          <a:bodyPr wrap="square" rtlCol="0">
            <a:spAutoFit/>
          </a:bodyPr>
          <a:lstStyle/>
          <a:p>
            <a:endParaRPr lang="en-CA"/>
          </a:p>
        </p:txBody>
      </p:sp>
      <p:sp>
        <p:nvSpPr>
          <p:cNvPr id="33" name="TextBox 32"/>
          <p:cNvSpPr txBox="1"/>
          <p:nvPr/>
        </p:nvSpPr>
        <p:spPr>
          <a:xfrm>
            <a:off x="3276598" y="2314120"/>
            <a:ext cx="2590800" cy="369332"/>
          </a:xfrm>
          <a:prstGeom prst="rect">
            <a:avLst/>
          </a:prstGeom>
          <a:noFill/>
        </p:spPr>
        <p:txBody>
          <a:bodyPr wrap="square" rtlCol="0">
            <a:spAutoFit/>
          </a:bodyPr>
          <a:lstStyle/>
          <a:p>
            <a:endParaRPr lang="en-CA"/>
          </a:p>
        </p:txBody>
      </p:sp>
      <p:sp>
        <p:nvSpPr>
          <p:cNvPr id="34" name="TextBox 33"/>
          <p:cNvSpPr txBox="1"/>
          <p:nvPr/>
        </p:nvSpPr>
        <p:spPr>
          <a:xfrm>
            <a:off x="3276598" y="3287917"/>
            <a:ext cx="2590800" cy="369332"/>
          </a:xfrm>
          <a:prstGeom prst="rect">
            <a:avLst/>
          </a:prstGeom>
          <a:noFill/>
        </p:spPr>
        <p:txBody>
          <a:bodyPr wrap="square" rtlCol="0">
            <a:spAutoFit/>
          </a:bodyPr>
          <a:lstStyle/>
          <a:p>
            <a:endParaRPr lang="en-CA"/>
          </a:p>
        </p:txBody>
      </p:sp>
      <p:cxnSp>
        <p:nvCxnSpPr>
          <p:cNvPr id="16" name="Straight Connector 15"/>
          <p:cNvCxnSpPr/>
          <p:nvPr/>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20" name="Content Placeholder 4"/>
          <p:cNvSpPr>
            <a:spLocks noGrp="1"/>
          </p:cNvSpPr>
          <p:nvPr>
            <p:ph sz="quarter" idx="11" hasCustomPrompt="1"/>
          </p:nvPr>
        </p:nvSpPr>
        <p:spPr>
          <a:xfrm>
            <a:off x="3257548" y="427552"/>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1" name="Content Placeholder 4"/>
          <p:cNvSpPr>
            <a:spLocks noGrp="1"/>
          </p:cNvSpPr>
          <p:nvPr>
            <p:ph sz="quarter" idx="12" hasCustomPrompt="1"/>
          </p:nvPr>
        </p:nvSpPr>
        <p:spPr>
          <a:xfrm>
            <a:off x="3276598" y="1350441"/>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5" name="Content Placeholder 4"/>
          <p:cNvSpPr>
            <a:spLocks noGrp="1"/>
          </p:cNvSpPr>
          <p:nvPr>
            <p:ph sz="quarter" idx="13" hasCustomPrompt="1"/>
          </p:nvPr>
        </p:nvSpPr>
        <p:spPr>
          <a:xfrm>
            <a:off x="3257548" y="2282330"/>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Content Placeholder 4"/>
          <p:cNvSpPr>
            <a:spLocks noGrp="1"/>
          </p:cNvSpPr>
          <p:nvPr>
            <p:ph sz="quarter" idx="14" hasCustomPrompt="1"/>
          </p:nvPr>
        </p:nvSpPr>
        <p:spPr>
          <a:xfrm>
            <a:off x="3257548" y="3210137"/>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7" name="Oval 26"/>
          <p:cNvSpPr/>
          <p:nvPr/>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2828923" y="3325091"/>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23" name="Right Triangle 22"/>
          <p:cNvSpPr/>
          <p:nvPr userDrawn="1"/>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7" name="Straight Connector 36"/>
          <p:cNvCxnSpPr/>
          <p:nvPr userDrawn="1"/>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39" name="Oval 38"/>
          <p:cNvSpPr/>
          <p:nvPr userDrawn="1"/>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userDrawn="1"/>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userDrawn="1"/>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userDrawn="1"/>
        </p:nvSpPr>
        <p:spPr>
          <a:xfrm>
            <a:off x="2828923" y="3325091"/>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userDrawn="1"/>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35" name="TextBox 34"/>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74277121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457200" y="285750"/>
            <a:ext cx="6172200" cy="674689"/>
          </a:xfrm>
          <a:prstGeom prst="rect">
            <a:avLst/>
          </a:prstGeom>
        </p:spPr>
        <p:txBody>
          <a:bodyPr vert="horz" lIns="91440" tIns="45720" rIns="91440" bIns="45720" rtlCol="0" anchor="ctr">
            <a:normAutofit/>
          </a:bodyPr>
          <a:lstStyle/>
          <a:p>
            <a:r>
              <a:rPr lang="en-CA"/>
              <a:t>Presentation Title   |   Section / Slide Title (Grey, 64 64 64)</a:t>
            </a:r>
            <a:endParaRPr lang="en-US"/>
          </a:p>
        </p:txBody>
      </p:sp>
      <p:sp>
        <p:nvSpPr>
          <p:cNvPr id="9" name="Text Placeholder 2"/>
          <p:cNvSpPr>
            <a:spLocks noGrp="1"/>
          </p:cNvSpPr>
          <p:nvPr>
            <p:ph type="body" idx="1"/>
          </p:nvPr>
        </p:nvSpPr>
        <p:spPr>
          <a:xfrm>
            <a:off x="457200" y="1200150"/>
            <a:ext cx="8229600" cy="3429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2" name="Slide Number Placeholder 1"/>
          <p:cNvSpPr>
            <a:spLocks noGrp="1"/>
          </p:cNvSpPr>
          <p:nvPr>
            <p:ph type="sldNum" sz="quarter" idx="4"/>
          </p:nvPr>
        </p:nvSpPr>
        <p:spPr>
          <a:xfrm>
            <a:off x="7010400" y="4781550"/>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1F5DFCBF-6DC3-4C9D-BCCF-8EA7A2F4C7BA}" type="slidenum">
              <a:rPr lang="en-CA" smtClean="0"/>
              <a:t>‹#›</a:t>
            </a:fld>
            <a:endParaRPr lang="en-CA"/>
          </a:p>
        </p:txBody>
      </p:sp>
    </p:spTree>
    <p:extLst>
      <p:ext uri="{BB962C8B-B14F-4D97-AF65-F5344CB8AC3E}">
        <p14:creationId xmlns:p14="http://schemas.microsoft.com/office/powerpoint/2010/main" val="1619415151"/>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977" r:id="rId6"/>
    <p:sldLayoutId id="2147483976" r:id="rId7"/>
    <p:sldLayoutId id="2147483799" r:id="rId8"/>
    <p:sldLayoutId id="2147483800" r:id="rId9"/>
    <p:sldLayoutId id="2147483801" r:id="rId10"/>
    <p:sldLayoutId id="2147483785" r:id="rId11"/>
    <p:sldLayoutId id="2147483786" r:id="rId12"/>
    <p:sldLayoutId id="2147483787" r:id="rId13"/>
    <p:sldLayoutId id="2147483973" r:id="rId14"/>
    <p:sldLayoutId id="2147483974" r:id="rId15"/>
    <p:sldLayoutId id="2147483789" r:id="rId16"/>
    <p:sldLayoutId id="2147483790" r:id="rId17"/>
    <p:sldLayoutId id="2147483791" r:id="rId18"/>
    <p:sldLayoutId id="2147483793" r:id="rId19"/>
    <p:sldLayoutId id="2147483794" r:id="rId20"/>
    <p:sldLayoutId id="2147483796" r:id="rId21"/>
    <p:sldLayoutId id="2147483797" r:id="rId22"/>
    <p:sldLayoutId id="2147483798" r:id="rId23"/>
    <p:sldLayoutId id="2147483975" r:id="rId24"/>
    <p:sldLayoutId id="2147483802" r:id="rId25"/>
    <p:sldLayoutId id="2147483803" r:id="rId26"/>
    <p:sldLayoutId id="2147483804" r:id="rId27"/>
    <p:sldLayoutId id="2147483805" r:id="rId28"/>
    <p:sldLayoutId id="2147483806" r:id="rId29"/>
    <p:sldLayoutId id="2147483808" r:id="rId30"/>
    <p:sldLayoutId id="2147483809" r:id="rId31"/>
    <p:sldLayoutId id="2147483810" r:id="rId32"/>
    <p:sldLayoutId id="2147483811" r:id="rId33"/>
    <p:sldLayoutId id="2147483812" r:id="rId34"/>
    <p:sldLayoutId id="2147483813" r:id="rId35"/>
    <p:sldLayoutId id="2147483814" r:id="rId36"/>
    <p:sldLayoutId id="2147483815" r:id="rId37"/>
    <p:sldLayoutId id="2147483817" r:id="rId38"/>
    <p:sldLayoutId id="2147483818" r:id="rId39"/>
    <p:sldLayoutId id="2147483819" r:id="rId40"/>
    <p:sldLayoutId id="2147483820" r:id="rId41"/>
    <p:sldLayoutId id="2147483821" r:id="rId42"/>
    <p:sldLayoutId id="2147483822" r:id="rId43"/>
    <p:sldLayoutId id="2147483825" r:id="rId44"/>
    <p:sldLayoutId id="2147483826" r:id="rId45"/>
    <p:sldLayoutId id="2147483827" r:id="rId46"/>
    <p:sldLayoutId id="2147483829" r:id="rId47"/>
    <p:sldLayoutId id="2147483831" r:id="rId48"/>
    <p:sldLayoutId id="2147483832" r:id="rId49"/>
    <p:sldLayoutId id="2147483828" r:id="rId50"/>
  </p:sldLayoutIdLst>
  <p:hf sldNum="0" hdr="0" dt="0"/>
  <p:txStyles>
    <p:titleStyle>
      <a:lvl1pPr algn="l" defTabSz="914400" rtl="0" eaLnBrk="1" latinLnBrk="0" hangingPunct="1">
        <a:spcBef>
          <a:spcPct val="0"/>
        </a:spcBef>
        <a:buNone/>
        <a:defRPr sz="2400" b="1" kern="1200">
          <a:solidFill>
            <a:srgbClr val="BC4E21"/>
          </a:solidFill>
          <a:latin typeface="Arial Narrow" panose="020B0606020202030204" pitchFamily="34" charset="0"/>
          <a:ea typeface="+mj-ea"/>
          <a:cs typeface="+mj-cs"/>
        </a:defRPr>
      </a:lvl1pPr>
    </p:titleStyle>
    <p:bodyStyle>
      <a:lvl1pPr marL="342900" indent="-342900" algn="l" defTabSz="914400" rtl="0" eaLnBrk="1" latinLnBrk="0" hangingPunct="1">
        <a:spcBef>
          <a:spcPct val="20000"/>
        </a:spcBef>
        <a:buClr>
          <a:schemeClr val="tx2"/>
        </a:buClr>
        <a:buFont typeface="Wingdings" panose="05000000000000000000" pitchFamily="2" charset="2"/>
        <a:buChar char="§"/>
        <a:defRPr sz="2000" b="0" kern="1200">
          <a:solidFill>
            <a:srgbClr val="404040"/>
          </a:solidFill>
          <a:latin typeface="Arial Narrow" panose="020B0606020202030204" pitchFamily="34" charset="0"/>
          <a:ea typeface="+mn-ea"/>
          <a:cs typeface="+mn-cs"/>
        </a:defRPr>
      </a:lvl1pPr>
      <a:lvl2pPr marL="742950" marR="0" indent="-285750" algn="l" defTabSz="914400" rtl="0" eaLnBrk="1" fontAlgn="auto" latinLnBrk="0" hangingPunct="1">
        <a:lnSpc>
          <a:spcPct val="100000"/>
        </a:lnSpc>
        <a:spcBef>
          <a:spcPct val="20000"/>
        </a:spcBef>
        <a:spcAft>
          <a:spcPts val="0"/>
        </a:spcAft>
        <a:buClr>
          <a:schemeClr val="tx2"/>
        </a:buClr>
        <a:buSzTx/>
        <a:buFont typeface="Wingdings" panose="05000000000000000000" pitchFamily="2" charset="2"/>
        <a:buChar char="§"/>
        <a:tabLst/>
        <a:defRPr sz="1800" kern="1200">
          <a:solidFill>
            <a:srgbClr val="404040"/>
          </a:solidFill>
          <a:latin typeface="Arial Narrow" panose="020B0606020202030204" pitchFamily="34" charset="0"/>
          <a:ea typeface="+mn-ea"/>
          <a:cs typeface="+mn-cs"/>
        </a:defRPr>
      </a:lvl2pPr>
      <a:lvl3pPr marL="1143000" indent="-228600" algn="l" defTabSz="914400" rtl="0" eaLnBrk="1" latinLnBrk="0" hangingPunct="1">
        <a:spcBef>
          <a:spcPct val="20000"/>
        </a:spcBef>
        <a:buClr>
          <a:schemeClr val="tx2"/>
        </a:buClr>
        <a:buFont typeface="Wingdings" panose="05000000000000000000" pitchFamily="2" charset="2"/>
        <a:buChar char="§"/>
        <a:defRPr sz="1600" b="0" kern="1200">
          <a:solidFill>
            <a:srgbClr val="404040"/>
          </a:solidFill>
          <a:latin typeface="Arial Narrow" panose="020B0606020202030204" pitchFamily="34" charset="0"/>
          <a:ea typeface="+mn-ea"/>
          <a:cs typeface="+mn-cs"/>
        </a:defRPr>
      </a:lvl3pPr>
      <a:lvl4pPr marL="1543050" marR="0" indent="-285750" algn="l" defTabSz="914400" rtl="0" eaLnBrk="1" fontAlgn="auto" latinLnBrk="0" hangingPunct="1">
        <a:lnSpc>
          <a:spcPct val="100000"/>
        </a:lnSpc>
        <a:spcBef>
          <a:spcPct val="20000"/>
        </a:spcBef>
        <a:spcAft>
          <a:spcPts val="0"/>
        </a:spcAft>
        <a:buClr>
          <a:schemeClr val="tx2"/>
        </a:buClr>
        <a:buSzTx/>
        <a:buFont typeface="Wingdings" panose="05000000000000000000" pitchFamily="2" charset="2"/>
        <a:buChar char="§"/>
        <a:tabLst/>
        <a:defRPr sz="1400" kern="1200">
          <a:solidFill>
            <a:srgbClr val="404040"/>
          </a:solidFill>
          <a:latin typeface="Arial Narrow" panose="020B0606020202030204" pitchFamily="34" charset="0"/>
          <a:ea typeface="+mn-ea"/>
          <a:cs typeface="+mn-cs"/>
        </a:defRPr>
      </a:lvl4pPr>
      <a:lvl5pPr marL="2057400" indent="-228600" algn="l" defTabSz="914400" rtl="0" eaLnBrk="1" latinLnBrk="0" hangingPunct="1">
        <a:spcBef>
          <a:spcPct val="20000"/>
        </a:spcBef>
        <a:buClr>
          <a:schemeClr val="tx2"/>
        </a:buClr>
        <a:buFont typeface="Wingdings" panose="05000000000000000000" pitchFamily="2" charset="2"/>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4253" y="-56567"/>
            <a:ext cx="8686801" cy="605207"/>
          </a:xfrm>
        </p:spPr>
        <p:txBody>
          <a:bodyPr/>
          <a:lstStyle/>
          <a:p>
            <a:r>
              <a:rPr lang="en-US" dirty="0"/>
              <a:t>Innovation Hub – Cathrine and Kevin</a:t>
            </a:r>
          </a:p>
        </p:txBody>
      </p:sp>
      <p:graphicFrame>
        <p:nvGraphicFramePr>
          <p:cNvPr id="11" name="Table 11">
            <a:extLst>
              <a:ext uri="{FF2B5EF4-FFF2-40B4-BE49-F238E27FC236}">
                <a16:creationId xmlns:a16="http://schemas.microsoft.com/office/drawing/2014/main" id="{8BBF2FE9-6866-454F-BEB0-8E4F606C0124}"/>
              </a:ext>
            </a:extLst>
          </p:cNvPr>
          <p:cNvGraphicFramePr>
            <a:graphicFrameLocks noGrp="1"/>
          </p:cNvGraphicFramePr>
          <p:nvPr>
            <p:extLst>
              <p:ext uri="{D42A27DB-BD31-4B8C-83A1-F6EECF244321}">
                <p14:modId xmlns:p14="http://schemas.microsoft.com/office/powerpoint/2010/main" val="3873373197"/>
              </p:ext>
            </p:extLst>
          </p:nvPr>
        </p:nvGraphicFramePr>
        <p:xfrm>
          <a:off x="334253" y="548640"/>
          <a:ext cx="8166224" cy="4353951"/>
        </p:xfrm>
        <a:graphic>
          <a:graphicData uri="http://schemas.openxmlformats.org/drawingml/2006/table">
            <a:tbl>
              <a:tblPr firstRow="1" bandRow="1">
                <a:tableStyleId>{5940675A-B579-460E-94D1-54222C63F5DA}</a:tableStyleId>
              </a:tblPr>
              <a:tblGrid>
                <a:gridCol w="4091828">
                  <a:extLst>
                    <a:ext uri="{9D8B030D-6E8A-4147-A177-3AD203B41FA5}">
                      <a16:colId xmlns:a16="http://schemas.microsoft.com/office/drawing/2014/main" val="1990190532"/>
                    </a:ext>
                  </a:extLst>
                </a:gridCol>
                <a:gridCol w="4074396">
                  <a:extLst>
                    <a:ext uri="{9D8B030D-6E8A-4147-A177-3AD203B41FA5}">
                      <a16:colId xmlns:a16="http://schemas.microsoft.com/office/drawing/2014/main" val="1380963313"/>
                    </a:ext>
                  </a:extLst>
                </a:gridCol>
              </a:tblGrid>
              <a:tr h="2617404">
                <a:tc>
                  <a:txBody>
                    <a:bodyPr/>
                    <a:lstStyle/>
                    <a:p>
                      <a:r>
                        <a:rPr lang="en-US" sz="1100" dirty="0"/>
                        <a:t> </a:t>
                      </a:r>
                      <a:r>
                        <a:rPr lang="en-US" sz="1100" b="0" dirty="0">
                          <a:solidFill>
                            <a:schemeClr val="tx1"/>
                          </a:solidFill>
                        </a:rPr>
                        <a:t>Findings:</a:t>
                      </a:r>
                    </a:p>
                    <a:p>
                      <a:pPr marL="285750" indent="-285750">
                        <a:buFont typeface="Wingdings" panose="05000000000000000000" pitchFamily="2" charset="2"/>
                        <a:buChar char="§"/>
                      </a:pPr>
                      <a:r>
                        <a:rPr lang="en-US" sz="1100" b="0" strike="noStrike" dirty="0">
                          <a:solidFill>
                            <a:schemeClr val="tx1"/>
                          </a:solidFill>
                        </a:rPr>
                        <a:t>On induction + broaching: Created charts that show amount of activity per hour separated into daily charts</a:t>
                      </a:r>
                    </a:p>
                    <a:p>
                      <a:pPr marL="285750" indent="-285750">
                        <a:buFont typeface="Wingdings" panose="05000000000000000000" pitchFamily="2" charset="2"/>
                        <a:buChar char="§"/>
                      </a:pPr>
                      <a:r>
                        <a:rPr lang="en-US" sz="1100" b="0" strike="noStrike" dirty="0">
                          <a:solidFill>
                            <a:schemeClr val="tx1"/>
                          </a:solidFill>
                        </a:rPr>
                        <a:t>On induction: Collecting data to cluster maximum energy count per cycle and hope to find patterns</a:t>
                      </a:r>
                    </a:p>
                    <a:p>
                      <a:pPr marL="285750" indent="-285750">
                        <a:buFont typeface="Wingdings" panose="05000000000000000000" pitchFamily="2" charset="2"/>
                        <a:buChar char="§"/>
                      </a:pPr>
                      <a:r>
                        <a:rPr lang="en-US" sz="1100" b="0" strike="noStrike" dirty="0">
                          <a:solidFill>
                            <a:schemeClr val="tx1"/>
                          </a:solidFill>
                        </a:rPr>
                        <a:t>On broaching: Making datetime more agnostic (Julian Calendar) makes it easier to compare data without having days/months as guides to predict percentage of tool health.</a:t>
                      </a:r>
                    </a:p>
                    <a:p>
                      <a:pPr marL="285750" indent="-285750">
                        <a:buFont typeface="Wingdings" panose="05000000000000000000" pitchFamily="2" charset="2"/>
                        <a:buChar char="§"/>
                      </a:pPr>
                      <a:r>
                        <a:rPr lang="en-US" sz="1100" b="0" strike="noStrike" dirty="0">
                          <a:solidFill>
                            <a:schemeClr val="tx1"/>
                          </a:solidFill>
                        </a:rPr>
                        <a:t>On broaching: Recreating charts to evaluate distance because distance is a new parameter</a:t>
                      </a:r>
                    </a:p>
                  </a:txBody>
                  <a:tcPr/>
                </a:tc>
                <a:tc>
                  <a:txBody>
                    <a:bodyPr/>
                    <a:lstStyle/>
                    <a:p>
                      <a:r>
                        <a:rPr lang="en-US" sz="1100" b="0" dirty="0">
                          <a:solidFill>
                            <a:schemeClr val="tx1"/>
                          </a:solidFill>
                        </a:rPr>
                        <a:t>Needs/requests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1" dirty="0">
                          <a:solidFill>
                            <a:schemeClr val="tx1"/>
                          </a:solidFill>
                        </a:rPr>
                        <a:t>Induction: Work order logs on tool change or any sort of information/confirmation on when the tool has been changed in the last 4 months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0" dirty="0">
                          <a:solidFill>
                            <a:schemeClr val="tx1"/>
                          </a:solidFill>
                        </a:rPr>
                        <a:t>General: Retrieve updated logs as they’re completed so we can have more up-to-date information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0" dirty="0">
                          <a:solidFill>
                            <a:schemeClr val="tx1"/>
                          </a:solidFill>
                        </a:rPr>
                        <a:t>Induction: What is Left/Right Primary Quench</a:t>
                      </a:r>
                    </a:p>
                  </a:txBody>
                  <a:tcPr/>
                </a:tc>
                <a:extLst>
                  <a:ext uri="{0D108BD9-81ED-4DB2-BD59-A6C34878D82A}">
                    <a16:rowId xmlns:a16="http://schemas.microsoft.com/office/drawing/2014/main" val="3687243725"/>
                  </a:ext>
                </a:extLst>
              </a:tr>
              <a:tr h="17365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baseline="0" dirty="0">
                          <a:solidFill>
                            <a:schemeClr val="tx1"/>
                          </a:solidFill>
                          <a:latin typeface="+mn-lt"/>
                          <a:ea typeface="+mn-ea"/>
                          <a:cs typeface="+mn-cs"/>
                        </a:rPr>
                        <a:t>Status/Timing</a:t>
                      </a:r>
                      <a:endParaRPr lang="en-US" sz="1100" dirty="0">
                        <a:solidFill>
                          <a:schemeClr val="tx1"/>
                        </a:solidFill>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0" dirty="0">
                          <a:solidFill>
                            <a:schemeClr val="tx1"/>
                          </a:solidFill>
                        </a:rPr>
                        <a:t>Data cleansing complete for now (using sets of 457 in induction and omitting integer overflow values 32767)</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0" dirty="0">
                          <a:solidFill>
                            <a:schemeClr val="tx1"/>
                          </a:solidFill>
                        </a:rPr>
                        <a:t>Data collation continues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0" dirty="0">
                          <a:solidFill>
                            <a:schemeClr val="tx1"/>
                          </a:solidFill>
                        </a:rPr>
                        <a:t>On track to have clustered data next week to find patterns</a:t>
                      </a:r>
                      <a:endParaRPr lang="en-US" sz="1100" dirty="0">
                        <a:solidFill>
                          <a:schemeClr val="tx1"/>
                        </a:solidFill>
                      </a:endParaRPr>
                    </a:p>
                  </a:txBody>
                  <a:tcPr/>
                </a:tc>
                <a:tc>
                  <a:txBody>
                    <a:bodyPr/>
                    <a:lstStyle/>
                    <a:p>
                      <a:r>
                        <a:rPr lang="en-US" sz="1100" b="0" kern="1200" baseline="0" noProof="0" dirty="0">
                          <a:solidFill>
                            <a:schemeClr val="tx1"/>
                          </a:solidFill>
                          <a:latin typeface="+mn-lt"/>
                          <a:ea typeface="+mn-ea"/>
                          <a:cs typeface="+mn-cs"/>
                        </a:rPr>
                        <a:t>Other</a:t>
                      </a:r>
                    </a:p>
                  </a:txBody>
                  <a:tcPr/>
                </a:tc>
                <a:extLst>
                  <a:ext uri="{0D108BD9-81ED-4DB2-BD59-A6C34878D82A}">
                    <a16:rowId xmlns:a16="http://schemas.microsoft.com/office/drawing/2014/main" val="3632738045"/>
                  </a:ext>
                </a:extLst>
              </a:tr>
            </a:tbl>
          </a:graphicData>
        </a:graphic>
      </p:graphicFrame>
      <p:pic>
        <p:nvPicPr>
          <p:cNvPr id="4" name="Picture 3" descr="Chart, bar chart, histogram&#10;&#10;Description automatically generated">
            <a:extLst>
              <a:ext uri="{FF2B5EF4-FFF2-40B4-BE49-F238E27FC236}">
                <a16:creationId xmlns:a16="http://schemas.microsoft.com/office/drawing/2014/main" id="{2276C956-B58A-2D30-7338-F9CB02F031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35711" y="2384039"/>
            <a:ext cx="1358764" cy="679382"/>
          </a:xfrm>
          <a:prstGeom prst="rect">
            <a:avLst/>
          </a:prstGeom>
        </p:spPr>
      </p:pic>
    </p:spTree>
    <p:extLst>
      <p:ext uri="{BB962C8B-B14F-4D97-AF65-F5344CB8AC3E}">
        <p14:creationId xmlns:p14="http://schemas.microsoft.com/office/powerpoint/2010/main" val="1349418605"/>
      </p:ext>
    </p:extLst>
  </p:cSld>
  <p:clrMapOvr>
    <a:masterClrMapping/>
  </p:clrMapOvr>
</p:sld>
</file>

<file path=ppt/theme/theme1.xml><?xml version="1.0" encoding="utf-8"?>
<a:theme xmlns:a="http://schemas.openxmlformats.org/drawingml/2006/main" name="6_Linamar Template">
  <a:themeElements>
    <a:clrScheme name="Linamar Colours">
      <a:dk1>
        <a:srgbClr val="404040"/>
      </a:dk1>
      <a:lt1>
        <a:srgbClr val="FFFFFF"/>
      </a:lt1>
      <a:dk2>
        <a:srgbClr val="BC4E21"/>
      </a:dk2>
      <a:lt2>
        <a:srgbClr val="FFFFFF"/>
      </a:lt2>
      <a:accent1>
        <a:srgbClr val="BC4E21"/>
      </a:accent1>
      <a:accent2>
        <a:srgbClr val="007987"/>
      </a:accent2>
      <a:accent3>
        <a:srgbClr val="899639"/>
      </a:accent3>
      <a:accent4>
        <a:srgbClr val="D7D134"/>
      </a:accent4>
      <a:accent5>
        <a:srgbClr val="D8D8D8"/>
      </a:accent5>
      <a:accent6>
        <a:srgbClr val="FFFFFF"/>
      </a:accent6>
      <a:hlink>
        <a:srgbClr val="BC4E21"/>
      </a:hlink>
      <a:folHlink>
        <a:srgbClr val="404040"/>
      </a:folHlink>
    </a:clrScheme>
    <a:fontScheme name="Arial Narrow">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5D50555F9D00D468D28693CCC2F707B" ma:contentTypeVersion="3" ma:contentTypeDescription="Create a new document." ma:contentTypeScope="" ma:versionID="9305877cb32260b93d6df72dcadb2a25">
  <xsd:schema xmlns:xsd="http://www.w3.org/2001/XMLSchema" xmlns:xs="http://www.w3.org/2001/XMLSchema" xmlns:p="http://schemas.microsoft.com/office/2006/metadata/properties" xmlns:ns2="aa211210-7890-4092-a0b7-fa3ac59d1442" targetNamespace="http://schemas.microsoft.com/office/2006/metadata/properties" ma:root="true" ma:fieldsID="17e0afa9504a070580a2826fb8d9b2a6" ns2:_="">
    <xsd:import namespace="aa211210-7890-4092-a0b7-fa3ac59d1442"/>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211210-7890-4092-a0b7-fa3ac59d14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4B5B58A7-A201-487A-8C2C-010F0C84F1B7}">
  <ds:schemaRefs>
    <ds:schemaRef ds:uri="aa211210-7890-4092-a0b7-fa3ac59d144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C625C77-DFA0-48F2-8AD0-67AAC8FA1B2B}">
  <ds:schemaRefs>
    <ds:schemaRef ds:uri="http://schemas.microsoft.com/sharepoint/v3/contenttype/forms"/>
  </ds:schemaRefs>
</ds:datastoreItem>
</file>

<file path=customXml/itemProps3.xml><?xml version="1.0" encoding="utf-8"?>
<ds:datastoreItem xmlns:ds="http://schemas.openxmlformats.org/officeDocument/2006/customXml" ds:itemID="{80364A52-6FDB-4573-907E-613D7761DDDA}">
  <ds:schemaRefs>
    <ds:schemaRef ds:uri="aa211210-7890-4092-a0b7-fa3ac59d144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159</TotalTime>
  <Words>180</Words>
  <Application>Microsoft Office PowerPoint</Application>
  <PresentationFormat>On-screen Show (16:9)</PresentationFormat>
  <Paragraphs>15</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Arial Narrow</vt:lpstr>
      <vt:lpstr>Calibri</vt:lpstr>
      <vt:lpstr>Wingdings</vt:lpstr>
      <vt:lpstr>6_Linamar Template</vt:lpstr>
      <vt:lpstr>Innovation Hub – Cathrine and Kevin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Innovation Hub</dc:title>
  <dc:creator>Kim LeBlanc</dc:creator>
  <cp:lastModifiedBy>Kevin Sullivan</cp:lastModifiedBy>
  <cp:revision>12</cp:revision>
  <cp:lastPrinted>2022-04-25T17:20:09Z</cp:lastPrinted>
  <dcterms:created xsi:type="dcterms:W3CDTF">2021-04-19T10:50:18Z</dcterms:created>
  <dcterms:modified xsi:type="dcterms:W3CDTF">2023-04-19T20:00:11Z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0x01010095D50555F9D00D468D28693CCC2F707B</vt:lpwstr>
  </property>
</Properties>
</file>